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8.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9.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0.xml" ContentType="application/vnd.openxmlformats-officedocument.theme+xml"/>
  <Override PartName="/ppt/slideLayouts/slideLayout164.xml" ContentType="application/vnd.openxmlformats-officedocument.presentationml.slideLayout+xml"/>
  <Override PartName="/ppt/theme/theme11.xml" ContentType="application/vnd.openxmlformats-officedocument.theme+xml"/>
  <Override PartName="/ppt/slideLayouts/slideLayout165.xml" ContentType="application/vnd.openxmlformats-officedocument.presentationml.slideLayout+xml"/>
  <Override PartName="/ppt/theme/theme12.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3.xml" ContentType="application/vnd.openxmlformats-officedocument.theme+xml"/>
  <Override PartName="/ppt/tags/tag1.xml" ContentType="application/vnd.openxmlformats-officedocument.presentationml.tags+xml"/>
  <Override PartName="/ppt/slideLayouts/slideLayout18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0" r:id="rId4"/>
    <p:sldMasterId id="2147483863" r:id="rId5"/>
    <p:sldMasterId id="2147483885" r:id="rId6"/>
    <p:sldMasterId id="2147483888" r:id="rId7"/>
    <p:sldMasterId id="2147483910" r:id="rId8"/>
    <p:sldMasterId id="2147483913" r:id="rId9"/>
    <p:sldMasterId id="2147483935" r:id="rId10"/>
    <p:sldMasterId id="2147483938" r:id="rId11"/>
    <p:sldMasterId id="2147484059" r:id="rId12"/>
    <p:sldMasterId id="2147484139" r:id="rId13"/>
    <p:sldMasterId id="2147484144" r:id="rId14"/>
    <p:sldMasterId id="2147484147" r:id="rId15"/>
    <p:sldMasterId id="2147484155" r:id="rId16"/>
    <p:sldMasterId id="2147484199" r:id="rId17"/>
  </p:sldMasterIdLst>
  <p:notesMasterIdLst>
    <p:notesMasterId r:id="rId46"/>
  </p:notesMasterIdLst>
  <p:handoutMasterIdLst>
    <p:handoutMasterId r:id="rId47"/>
  </p:handoutMasterIdLst>
  <p:sldIdLst>
    <p:sldId id="2144155903" r:id="rId18"/>
    <p:sldId id="2147473051" r:id="rId19"/>
    <p:sldId id="2147472255" r:id="rId20"/>
    <p:sldId id="2147473031" r:id="rId21"/>
    <p:sldId id="2147473029" r:id="rId22"/>
    <p:sldId id="2147473027" r:id="rId23"/>
    <p:sldId id="2147472260" r:id="rId24"/>
    <p:sldId id="2147473030" r:id="rId25"/>
    <p:sldId id="2147473042" r:id="rId26"/>
    <p:sldId id="2147473008" r:id="rId27"/>
    <p:sldId id="2147473004" r:id="rId28"/>
    <p:sldId id="2147473009" r:id="rId29"/>
    <p:sldId id="2147472261" r:id="rId30"/>
    <p:sldId id="2147472256" r:id="rId31"/>
    <p:sldId id="2147473034" r:id="rId32"/>
    <p:sldId id="2147472257" r:id="rId33"/>
    <p:sldId id="2147473010" r:id="rId34"/>
    <p:sldId id="2147473043" r:id="rId35"/>
    <p:sldId id="2147473044" r:id="rId36"/>
    <p:sldId id="2147473046" r:id="rId37"/>
    <p:sldId id="2147473047" r:id="rId38"/>
    <p:sldId id="2147473016" r:id="rId39"/>
    <p:sldId id="2147473049" r:id="rId40"/>
    <p:sldId id="2147473054" r:id="rId41"/>
    <p:sldId id="2147473052" r:id="rId42"/>
    <p:sldId id="2147473053" r:id="rId43"/>
    <p:sldId id="2147473041" r:id="rId44"/>
    <p:sldId id="214747304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64A4"/>
    <a:srgbClr val="26577E"/>
    <a:srgbClr val="1B365D"/>
    <a:srgbClr val="E0E3EB"/>
    <a:srgbClr val="F8F9FB"/>
    <a:srgbClr val="F1F2F6"/>
    <a:srgbClr val="E77896"/>
    <a:srgbClr val="F1B018"/>
    <a:srgbClr val="9D73AD"/>
    <a:srgbClr val="1764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59" autoAdjust="0"/>
    <p:restoredTop sz="86932" autoAdjust="0"/>
  </p:normalViewPr>
  <p:slideViewPr>
    <p:cSldViewPr snapToGrid="0" snapToObjects="1">
      <p:cViewPr varScale="1">
        <p:scale>
          <a:sx n="64" d="100"/>
          <a:sy n="64" d="100"/>
        </p:scale>
        <p:origin x="72" y="258"/>
      </p:cViewPr>
      <p:guideLst/>
    </p:cSldViewPr>
  </p:slideViewPr>
  <p:notesTextViewPr>
    <p:cViewPr>
      <p:scale>
        <a:sx n="1" d="1"/>
        <a:sy n="1" d="1"/>
      </p:scale>
      <p:origin x="0" y="0"/>
    </p:cViewPr>
  </p:notesTextViewPr>
  <p:sorterViewPr>
    <p:cViewPr>
      <p:scale>
        <a:sx n="96" d="100"/>
        <a:sy n="96" d="100"/>
      </p:scale>
      <p:origin x="0" y="-5342"/>
    </p:cViewPr>
  </p:sorterViewPr>
  <p:notesViewPr>
    <p:cSldViewPr snapToGrid="0" snapToObjects="1">
      <p:cViewPr varScale="1">
        <p:scale>
          <a:sx n="137" d="100"/>
          <a:sy n="137" d="100"/>
        </p:scale>
        <p:origin x="455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notesMaster" Target="notesMasters/notesMaster1.xml"/><Relationship Id="rId20" Type="http://schemas.openxmlformats.org/officeDocument/2006/relationships/slide" Target="slides/slide3.xml"/><Relationship Id="rId41"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BBC930-9E86-D54B-A9AB-A30856D4F355}" type="doc">
      <dgm:prSet loTypeId="urn:microsoft.com/office/officeart/2005/8/layout/hChevron3" loCatId="" qsTypeId="urn:microsoft.com/office/officeart/2005/8/quickstyle/simple1" qsCatId="simple" csTypeId="urn:microsoft.com/office/officeart/2005/8/colors/colorful3" csCatId="colorful" phldr="1"/>
      <dgm:spPr/>
    </dgm:pt>
    <dgm:pt modelId="{83AEBEDF-C4E6-634A-A756-E411F5F99116}">
      <dgm:prSet phldrT="[Text]" custT="1"/>
      <dgm:spPr>
        <a:xfrm>
          <a:off x="800" y="2146393"/>
          <a:ext cx="2429928" cy="1125879"/>
        </a:xfrm>
        <a:prstGeom prst="homePlate">
          <a:avLst/>
        </a:prstGeom>
        <a:solidFill>
          <a:srgbClr val="3D9CCC">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b="1" dirty="0">
              <a:solidFill>
                <a:sysClr val="window" lastClr="FFFFFF"/>
              </a:solidFill>
              <a:latin typeface="Raleway" pitchFamily="2" charset="77"/>
              <a:ea typeface="+mn-ea"/>
              <a:cs typeface="+mn-cs"/>
            </a:rPr>
            <a:t>What are we hiring for?</a:t>
          </a:r>
          <a:endParaRPr lang="en-GB" sz="1800" b="1" dirty="0">
            <a:solidFill>
              <a:sysClr val="window" lastClr="FFFFFF"/>
            </a:solidFill>
            <a:latin typeface="Raleway" pitchFamily="2" charset="77"/>
            <a:ea typeface="+mn-ea"/>
            <a:cs typeface="+mn-cs"/>
          </a:endParaRPr>
        </a:p>
      </dgm:t>
    </dgm:pt>
    <dgm:pt modelId="{B6F8208A-351E-454C-857C-777E6B6208AA}" type="parTrans" cxnId="{6C722FA5-0D6C-FD4C-A601-5D2E90BFB82F}">
      <dgm:prSet/>
      <dgm:spPr/>
      <dgm:t>
        <a:bodyPr/>
        <a:lstStyle/>
        <a:p>
          <a:endParaRPr lang="en-GB"/>
        </a:p>
      </dgm:t>
    </dgm:pt>
    <dgm:pt modelId="{740604C3-62AC-1540-B88A-0E66F009CB8B}" type="sibTrans" cxnId="{6C722FA5-0D6C-FD4C-A601-5D2E90BFB82F}">
      <dgm:prSet/>
      <dgm:spPr/>
      <dgm:t>
        <a:bodyPr/>
        <a:lstStyle/>
        <a:p>
          <a:endParaRPr lang="en-GB"/>
        </a:p>
      </dgm:t>
    </dgm:pt>
    <dgm:pt modelId="{04B41F1F-2416-C54D-9813-65208C07141E}">
      <dgm:prSet phldrT="[Text]" custT="1"/>
      <dgm:spPr>
        <a:xfrm>
          <a:off x="1867789" y="2146393"/>
          <a:ext cx="2814697" cy="1125879"/>
        </a:xfrm>
        <a:prstGeom prst="chevron">
          <a:avLst/>
        </a:prstGeom>
        <a:solidFill>
          <a:srgbClr val="3D9CCC">
            <a:hueOff val="844962"/>
            <a:satOff val="-2786"/>
            <a:lumOff val="1421"/>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800" b="1" dirty="0">
              <a:solidFill>
                <a:sysClr val="window" lastClr="FFFFFF"/>
              </a:solidFill>
              <a:latin typeface="Raleway" pitchFamily="2" charset="77"/>
              <a:ea typeface="+mn-ea"/>
              <a:cs typeface="+mn-cs"/>
            </a:rPr>
            <a:t>Search strategy</a:t>
          </a:r>
        </a:p>
      </dgm:t>
    </dgm:pt>
    <dgm:pt modelId="{680BB33A-B015-374E-B50C-7C202184ACC9}" type="parTrans" cxnId="{F4AFEA57-99F7-A948-9496-D9A3A450A9A2}">
      <dgm:prSet/>
      <dgm:spPr/>
      <dgm:t>
        <a:bodyPr/>
        <a:lstStyle/>
        <a:p>
          <a:endParaRPr lang="en-GB"/>
        </a:p>
      </dgm:t>
    </dgm:pt>
    <dgm:pt modelId="{3A0C3CBF-F211-5144-AD71-A8BC6FF87ED5}" type="sibTrans" cxnId="{F4AFEA57-99F7-A948-9496-D9A3A450A9A2}">
      <dgm:prSet/>
      <dgm:spPr/>
      <dgm:t>
        <a:bodyPr/>
        <a:lstStyle/>
        <a:p>
          <a:endParaRPr lang="en-GB"/>
        </a:p>
      </dgm:t>
    </dgm:pt>
    <dgm:pt modelId="{73318BCD-8C14-EE45-99A5-BC9C77E60212}">
      <dgm:prSet phldrT="[Text]" custT="1"/>
      <dgm:spPr>
        <a:xfrm>
          <a:off x="4119548" y="2146393"/>
          <a:ext cx="3164480" cy="1125879"/>
        </a:xfrm>
        <a:prstGeom prst="chevron">
          <a:avLst/>
        </a:prstGeom>
        <a:solidFill>
          <a:srgbClr val="3D9CCC">
            <a:hueOff val="1689924"/>
            <a:satOff val="-5573"/>
            <a:lumOff val="2843"/>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800" b="1" dirty="0">
              <a:solidFill>
                <a:sysClr val="window" lastClr="FFFFFF"/>
              </a:solidFill>
              <a:latin typeface="Raleway" pitchFamily="2" charset="77"/>
              <a:ea typeface="+mn-ea"/>
              <a:cs typeface="+mn-cs"/>
            </a:rPr>
            <a:t>Taylor Assessment</a:t>
          </a:r>
        </a:p>
      </dgm:t>
    </dgm:pt>
    <dgm:pt modelId="{C70F3961-1C2E-3949-8325-4D747C2EDED5}" type="parTrans" cxnId="{53EE4798-B714-DF4B-A69B-E4C62DCDF763}">
      <dgm:prSet/>
      <dgm:spPr/>
      <dgm:t>
        <a:bodyPr/>
        <a:lstStyle/>
        <a:p>
          <a:endParaRPr lang="en-GB"/>
        </a:p>
      </dgm:t>
    </dgm:pt>
    <dgm:pt modelId="{353875E7-C16C-3840-A1D7-0E34C03A3040}" type="sibTrans" cxnId="{53EE4798-B714-DF4B-A69B-E4C62DCDF763}">
      <dgm:prSet/>
      <dgm:spPr/>
      <dgm:t>
        <a:bodyPr/>
        <a:lstStyle/>
        <a:p>
          <a:endParaRPr lang="en-GB"/>
        </a:p>
      </dgm:t>
    </dgm:pt>
    <dgm:pt modelId="{3850174F-10A6-3146-A4A0-917141F56CBD}">
      <dgm:prSet phldrT="[Text]" custT="1"/>
      <dgm:spPr>
        <a:xfrm>
          <a:off x="6721089" y="2146393"/>
          <a:ext cx="2814697" cy="1125879"/>
        </a:xfrm>
        <a:prstGeom prst="chevron">
          <a:avLst/>
        </a:prstGeom>
        <a:solidFill>
          <a:srgbClr val="3D9CCC">
            <a:hueOff val="2534886"/>
            <a:satOff val="-8359"/>
            <a:lumOff val="4264"/>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800" b="1" dirty="0">
              <a:solidFill>
                <a:sysClr val="window" lastClr="FFFFFF"/>
              </a:solidFill>
              <a:latin typeface="Raleway" pitchFamily="2" charset="77"/>
              <a:ea typeface="+mn-ea"/>
              <a:cs typeface="+mn-cs"/>
            </a:rPr>
            <a:t>Interview probes</a:t>
          </a:r>
        </a:p>
      </dgm:t>
    </dgm:pt>
    <dgm:pt modelId="{F5D06CEA-8604-C548-8F45-64ED579F898E}" type="parTrans" cxnId="{C89A73D1-62A5-FE47-A0FD-5080153DA46A}">
      <dgm:prSet/>
      <dgm:spPr/>
      <dgm:t>
        <a:bodyPr/>
        <a:lstStyle/>
        <a:p>
          <a:endParaRPr lang="en-GB"/>
        </a:p>
      </dgm:t>
    </dgm:pt>
    <dgm:pt modelId="{E561FFC7-D664-F840-9FF5-1EBFE4689ACD}" type="sibTrans" cxnId="{C89A73D1-62A5-FE47-A0FD-5080153DA46A}">
      <dgm:prSet/>
      <dgm:spPr/>
      <dgm:t>
        <a:bodyPr/>
        <a:lstStyle/>
        <a:p>
          <a:endParaRPr lang="en-GB"/>
        </a:p>
      </dgm:t>
    </dgm:pt>
    <dgm:pt modelId="{CF53AAEB-10D2-7242-80F6-2A88ECB13343}">
      <dgm:prSet phldrT="[Text]" custT="1"/>
      <dgm:spPr>
        <a:xfrm>
          <a:off x="8972847" y="2146393"/>
          <a:ext cx="2814697" cy="1125879"/>
        </a:xfrm>
        <a:prstGeom prst="chevron">
          <a:avLst/>
        </a:prstGeom>
        <a:solidFill>
          <a:srgbClr val="3D9CCC">
            <a:hueOff val="3379848"/>
            <a:satOff val="-11145"/>
            <a:lumOff val="5685"/>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800" b="1" dirty="0">
              <a:solidFill>
                <a:sysClr val="window" lastClr="FFFFFF"/>
              </a:solidFill>
              <a:latin typeface="Raleway" pitchFamily="2" charset="77"/>
              <a:ea typeface="+mn-ea"/>
              <a:cs typeface="+mn-cs"/>
            </a:rPr>
            <a:t>Zi Score</a:t>
          </a:r>
        </a:p>
      </dgm:t>
    </dgm:pt>
    <dgm:pt modelId="{8E439DC9-CEAE-DD47-8E36-8F548EE64040}" type="parTrans" cxnId="{ADFF330C-DB71-5245-954E-1A771765AA3C}">
      <dgm:prSet/>
      <dgm:spPr/>
      <dgm:t>
        <a:bodyPr/>
        <a:lstStyle/>
        <a:p>
          <a:endParaRPr lang="en-GB"/>
        </a:p>
      </dgm:t>
    </dgm:pt>
    <dgm:pt modelId="{F4E2D2E5-8A8D-2C48-A352-26B64B3037E7}" type="sibTrans" cxnId="{ADFF330C-DB71-5245-954E-1A771765AA3C}">
      <dgm:prSet/>
      <dgm:spPr/>
      <dgm:t>
        <a:bodyPr/>
        <a:lstStyle/>
        <a:p>
          <a:endParaRPr lang="en-GB"/>
        </a:p>
      </dgm:t>
    </dgm:pt>
    <dgm:pt modelId="{834DD0F1-2E5A-4B42-B440-4997C0F82A26}">
      <dgm:prSet custT="1"/>
      <dgm:spPr>
        <a:solidFill>
          <a:srgbClr val="7030A0"/>
        </a:solidFill>
      </dgm:spPr>
      <dgm:t>
        <a:bodyPr/>
        <a:lstStyle/>
        <a:p>
          <a:r>
            <a:rPr lang="en-US" sz="1700" b="1" dirty="0">
              <a:latin typeface="Raleway" pitchFamily="2" charset="0"/>
            </a:rPr>
            <a:t>Select Candidate &amp; Onboarding</a:t>
          </a:r>
          <a:endParaRPr lang="en-GB" sz="1700" b="1" dirty="0">
            <a:latin typeface="Raleway" pitchFamily="2" charset="0"/>
          </a:endParaRPr>
        </a:p>
      </dgm:t>
    </dgm:pt>
    <dgm:pt modelId="{5AD9E886-EDE9-46BC-BB1B-8430535A8DCF}" type="parTrans" cxnId="{6B567D2D-8E52-41E1-ABF7-DF7D3E59085F}">
      <dgm:prSet/>
      <dgm:spPr/>
      <dgm:t>
        <a:bodyPr/>
        <a:lstStyle/>
        <a:p>
          <a:endParaRPr lang="en-GB"/>
        </a:p>
      </dgm:t>
    </dgm:pt>
    <dgm:pt modelId="{A3BDC2E6-1997-44D0-8A10-751882A1BB94}" type="sibTrans" cxnId="{6B567D2D-8E52-41E1-ABF7-DF7D3E59085F}">
      <dgm:prSet/>
      <dgm:spPr/>
      <dgm:t>
        <a:bodyPr/>
        <a:lstStyle/>
        <a:p>
          <a:endParaRPr lang="en-GB"/>
        </a:p>
      </dgm:t>
    </dgm:pt>
    <dgm:pt modelId="{9498A313-20C6-844E-B2F4-37275D3EA715}" type="pres">
      <dgm:prSet presAssocID="{B0BBC930-9E86-D54B-A9AB-A30856D4F355}" presName="Name0" presStyleCnt="0">
        <dgm:presLayoutVars>
          <dgm:dir/>
          <dgm:resizeHandles val="exact"/>
        </dgm:presLayoutVars>
      </dgm:prSet>
      <dgm:spPr/>
    </dgm:pt>
    <dgm:pt modelId="{F408D389-A9CE-0E45-A1DA-0A9CBE0DEBCE}" type="pres">
      <dgm:prSet presAssocID="{83AEBEDF-C4E6-634A-A756-E411F5F99116}" presName="parTxOnly" presStyleLbl="node1" presStyleIdx="0" presStyleCnt="6" custScaleX="86330">
        <dgm:presLayoutVars>
          <dgm:bulletEnabled val="1"/>
        </dgm:presLayoutVars>
      </dgm:prSet>
      <dgm:spPr/>
    </dgm:pt>
    <dgm:pt modelId="{72A0AE35-77D0-0B43-A52A-9E29B122BB3D}" type="pres">
      <dgm:prSet presAssocID="{740604C3-62AC-1540-B88A-0E66F009CB8B}" presName="parSpace" presStyleCnt="0"/>
      <dgm:spPr/>
    </dgm:pt>
    <dgm:pt modelId="{136790CF-1449-8343-81C1-98836171A119}" type="pres">
      <dgm:prSet presAssocID="{04B41F1F-2416-C54D-9813-65208C07141E}" presName="parTxOnly" presStyleLbl="node1" presStyleIdx="1" presStyleCnt="6">
        <dgm:presLayoutVars>
          <dgm:bulletEnabled val="1"/>
        </dgm:presLayoutVars>
      </dgm:prSet>
      <dgm:spPr/>
    </dgm:pt>
    <dgm:pt modelId="{0CB39B70-EE38-9F42-9F47-F0825708F2D5}" type="pres">
      <dgm:prSet presAssocID="{3A0C3CBF-F211-5144-AD71-A8BC6FF87ED5}" presName="parSpace" presStyleCnt="0"/>
      <dgm:spPr/>
    </dgm:pt>
    <dgm:pt modelId="{80F3B7F9-4526-304F-B39D-1D26CB824565}" type="pres">
      <dgm:prSet presAssocID="{73318BCD-8C14-EE45-99A5-BC9C77E60212}" presName="parTxOnly" presStyleLbl="node1" presStyleIdx="2" presStyleCnt="6" custScaleX="112427">
        <dgm:presLayoutVars>
          <dgm:bulletEnabled val="1"/>
        </dgm:presLayoutVars>
      </dgm:prSet>
      <dgm:spPr/>
    </dgm:pt>
    <dgm:pt modelId="{B07B6C0A-CA5B-4345-8E62-C8984C1EEE33}" type="pres">
      <dgm:prSet presAssocID="{353875E7-C16C-3840-A1D7-0E34C03A3040}" presName="parSpace" presStyleCnt="0"/>
      <dgm:spPr/>
    </dgm:pt>
    <dgm:pt modelId="{607DD57A-9AC8-B64D-8633-F42B27C99160}" type="pres">
      <dgm:prSet presAssocID="{3850174F-10A6-3146-A4A0-917141F56CBD}" presName="parTxOnly" presStyleLbl="node1" presStyleIdx="3" presStyleCnt="6">
        <dgm:presLayoutVars>
          <dgm:bulletEnabled val="1"/>
        </dgm:presLayoutVars>
      </dgm:prSet>
      <dgm:spPr/>
    </dgm:pt>
    <dgm:pt modelId="{217E12E6-0B8F-1D4F-BE46-2D4786476E05}" type="pres">
      <dgm:prSet presAssocID="{E561FFC7-D664-F840-9FF5-1EBFE4689ACD}" presName="parSpace" presStyleCnt="0"/>
      <dgm:spPr/>
    </dgm:pt>
    <dgm:pt modelId="{EE260FAD-6E3D-2F46-A8CE-B850719BC689}" type="pres">
      <dgm:prSet presAssocID="{CF53AAEB-10D2-7242-80F6-2A88ECB13343}" presName="parTxOnly" presStyleLbl="node1" presStyleIdx="4" presStyleCnt="6">
        <dgm:presLayoutVars>
          <dgm:bulletEnabled val="1"/>
        </dgm:presLayoutVars>
      </dgm:prSet>
      <dgm:spPr/>
    </dgm:pt>
    <dgm:pt modelId="{1741400C-98B2-4910-A9D3-605EF46D5040}" type="pres">
      <dgm:prSet presAssocID="{F4E2D2E5-8A8D-2C48-A352-26B64B3037E7}" presName="parSpace" presStyleCnt="0"/>
      <dgm:spPr/>
    </dgm:pt>
    <dgm:pt modelId="{733ED5F3-27A1-46A6-BCC6-9D8932B53FBD}" type="pres">
      <dgm:prSet presAssocID="{834DD0F1-2E5A-4B42-B440-4997C0F82A26}" presName="parTxOnly" presStyleLbl="node1" presStyleIdx="5" presStyleCnt="6">
        <dgm:presLayoutVars>
          <dgm:bulletEnabled val="1"/>
        </dgm:presLayoutVars>
      </dgm:prSet>
      <dgm:spPr/>
    </dgm:pt>
  </dgm:ptLst>
  <dgm:cxnLst>
    <dgm:cxn modelId="{ADFF330C-DB71-5245-954E-1A771765AA3C}" srcId="{B0BBC930-9E86-D54B-A9AB-A30856D4F355}" destId="{CF53AAEB-10D2-7242-80F6-2A88ECB13343}" srcOrd="4" destOrd="0" parTransId="{8E439DC9-CEAE-DD47-8E36-8F548EE64040}" sibTransId="{F4E2D2E5-8A8D-2C48-A352-26B64B3037E7}"/>
    <dgm:cxn modelId="{3CBCF80E-35A2-6645-903E-F04C917E17CD}" type="presOf" srcId="{B0BBC930-9E86-D54B-A9AB-A30856D4F355}" destId="{9498A313-20C6-844E-B2F4-37275D3EA715}" srcOrd="0" destOrd="0" presId="urn:microsoft.com/office/officeart/2005/8/layout/hChevron3"/>
    <dgm:cxn modelId="{B5283B22-4736-1D46-89A3-CB63EB962EEB}" type="presOf" srcId="{73318BCD-8C14-EE45-99A5-BC9C77E60212}" destId="{80F3B7F9-4526-304F-B39D-1D26CB824565}" srcOrd="0" destOrd="0" presId="urn:microsoft.com/office/officeart/2005/8/layout/hChevron3"/>
    <dgm:cxn modelId="{6B567D2D-8E52-41E1-ABF7-DF7D3E59085F}" srcId="{B0BBC930-9E86-D54B-A9AB-A30856D4F355}" destId="{834DD0F1-2E5A-4B42-B440-4997C0F82A26}" srcOrd="5" destOrd="0" parTransId="{5AD9E886-EDE9-46BC-BB1B-8430535A8DCF}" sibTransId="{A3BDC2E6-1997-44D0-8A10-751882A1BB94}"/>
    <dgm:cxn modelId="{46D20235-DBED-BB48-BF15-870C130A02B7}" type="presOf" srcId="{CF53AAEB-10D2-7242-80F6-2A88ECB13343}" destId="{EE260FAD-6E3D-2F46-A8CE-B850719BC689}" srcOrd="0" destOrd="0" presId="urn:microsoft.com/office/officeart/2005/8/layout/hChevron3"/>
    <dgm:cxn modelId="{F4AFEA57-99F7-A948-9496-D9A3A450A9A2}" srcId="{B0BBC930-9E86-D54B-A9AB-A30856D4F355}" destId="{04B41F1F-2416-C54D-9813-65208C07141E}" srcOrd="1" destOrd="0" parTransId="{680BB33A-B015-374E-B50C-7C202184ACC9}" sibTransId="{3A0C3CBF-F211-5144-AD71-A8BC6FF87ED5}"/>
    <dgm:cxn modelId="{53EE4798-B714-DF4B-A69B-E4C62DCDF763}" srcId="{B0BBC930-9E86-D54B-A9AB-A30856D4F355}" destId="{73318BCD-8C14-EE45-99A5-BC9C77E60212}" srcOrd="2" destOrd="0" parTransId="{C70F3961-1C2E-3949-8325-4D747C2EDED5}" sibTransId="{353875E7-C16C-3840-A1D7-0E34C03A3040}"/>
    <dgm:cxn modelId="{6C722FA5-0D6C-FD4C-A601-5D2E90BFB82F}" srcId="{B0BBC930-9E86-D54B-A9AB-A30856D4F355}" destId="{83AEBEDF-C4E6-634A-A756-E411F5F99116}" srcOrd="0" destOrd="0" parTransId="{B6F8208A-351E-454C-857C-777E6B6208AA}" sibTransId="{740604C3-62AC-1540-B88A-0E66F009CB8B}"/>
    <dgm:cxn modelId="{1D6C56A9-81C7-8249-89AD-1A689A8B29D2}" type="presOf" srcId="{04B41F1F-2416-C54D-9813-65208C07141E}" destId="{136790CF-1449-8343-81C1-98836171A119}" srcOrd="0" destOrd="0" presId="urn:microsoft.com/office/officeart/2005/8/layout/hChevron3"/>
    <dgm:cxn modelId="{056EA5BA-B758-49CD-AE09-000C46E72923}" type="presOf" srcId="{834DD0F1-2E5A-4B42-B440-4997C0F82A26}" destId="{733ED5F3-27A1-46A6-BCC6-9D8932B53FBD}" srcOrd="0" destOrd="0" presId="urn:microsoft.com/office/officeart/2005/8/layout/hChevron3"/>
    <dgm:cxn modelId="{2C79CDC0-9F7D-6442-85FC-27169B6540EF}" type="presOf" srcId="{83AEBEDF-C4E6-634A-A756-E411F5F99116}" destId="{F408D389-A9CE-0E45-A1DA-0A9CBE0DEBCE}" srcOrd="0" destOrd="0" presId="urn:microsoft.com/office/officeart/2005/8/layout/hChevron3"/>
    <dgm:cxn modelId="{C89A73D1-62A5-FE47-A0FD-5080153DA46A}" srcId="{B0BBC930-9E86-D54B-A9AB-A30856D4F355}" destId="{3850174F-10A6-3146-A4A0-917141F56CBD}" srcOrd="3" destOrd="0" parTransId="{F5D06CEA-8604-C548-8F45-64ED579F898E}" sibTransId="{E561FFC7-D664-F840-9FF5-1EBFE4689ACD}"/>
    <dgm:cxn modelId="{CFFF08E8-D05A-7D46-A1C4-2C4CC6D4491B}" type="presOf" srcId="{3850174F-10A6-3146-A4A0-917141F56CBD}" destId="{607DD57A-9AC8-B64D-8633-F42B27C99160}" srcOrd="0" destOrd="0" presId="urn:microsoft.com/office/officeart/2005/8/layout/hChevron3"/>
    <dgm:cxn modelId="{B9EC32BE-3C74-784E-A15F-279DEBA5380F}" type="presParOf" srcId="{9498A313-20C6-844E-B2F4-37275D3EA715}" destId="{F408D389-A9CE-0E45-A1DA-0A9CBE0DEBCE}" srcOrd="0" destOrd="0" presId="urn:microsoft.com/office/officeart/2005/8/layout/hChevron3"/>
    <dgm:cxn modelId="{9F79A8A3-BC70-AE40-8230-02F1EC8F7784}" type="presParOf" srcId="{9498A313-20C6-844E-B2F4-37275D3EA715}" destId="{72A0AE35-77D0-0B43-A52A-9E29B122BB3D}" srcOrd="1" destOrd="0" presId="urn:microsoft.com/office/officeart/2005/8/layout/hChevron3"/>
    <dgm:cxn modelId="{9647C09E-4E39-6A4C-B026-1165517CE181}" type="presParOf" srcId="{9498A313-20C6-844E-B2F4-37275D3EA715}" destId="{136790CF-1449-8343-81C1-98836171A119}" srcOrd="2" destOrd="0" presId="urn:microsoft.com/office/officeart/2005/8/layout/hChevron3"/>
    <dgm:cxn modelId="{0A433FCB-CE77-5D46-A9AC-31DDC69F8833}" type="presParOf" srcId="{9498A313-20C6-844E-B2F4-37275D3EA715}" destId="{0CB39B70-EE38-9F42-9F47-F0825708F2D5}" srcOrd="3" destOrd="0" presId="urn:microsoft.com/office/officeart/2005/8/layout/hChevron3"/>
    <dgm:cxn modelId="{32E87D42-FA2B-BE4D-80AB-3D0701DB1438}" type="presParOf" srcId="{9498A313-20C6-844E-B2F4-37275D3EA715}" destId="{80F3B7F9-4526-304F-B39D-1D26CB824565}" srcOrd="4" destOrd="0" presId="urn:microsoft.com/office/officeart/2005/8/layout/hChevron3"/>
    <dgm:cxn modelId="{F5B3B5F8-BDB6-414D-89FA-7A1418B4D2A0}" type="presParOf" srcId="{9498A313-20C6-844E-B2F4-37275D3EA715}" destId="{B07B6C0A-CA5B-4345-8E62-C8984C1EEE33}" srcOrd="5" destOrd="0" presId="urn:microsoft.com/office/officeart/2005/8/layout/hChevron3"/>
    <dgm:cxn modelId="{63AC27EC-08A7-B04A-B64F-4A78BAEFC172}" type="presParOf" srcId="{9498A313-20C6-844E-B2F4-37275D3EA715}" destId="{607DD57A-9AC8-B64D-8633-F42B27C99160}" srcOrd="6" destOrd="0" presId="urn:microsoft.com/office/officeart/2005/8/layout/hChevron3"/>
    <dgm:cxn modelId="{DF95A7C0-CFA6-C440-8365-E13590F803A4}" type="presParOf" srcId="{9498A313-20C6-844E-B2F4-37275D3EA715}" destId="{217E12E6-0B8F-1D4F-BE46-2D4786476E05}" srcOrd="7" destOrd="0" presId="urn:microsoft.com/office/officeart/2005/8/layout/hChevron3"/>
    <dgm:cxn modelId="{F4348D38-EDDE-1249-8C25-DE2ACB713CCF}" type="presParOf" srcId="{9498A313-20C6-844E-B2F4-37275D3EA715}" destId="{EE260FAD-6E3D-2F46-A8CE-B850719BC689}" srcOrd="8" destOrd="0" presId="urn:microsoft.com/office/officeart/2005/8/layout/hChevron3"/>
    <dgm:cxn modelId="{2365E73C-E447-4013-8980-3EF869776FF2}" type="presParOf" srcId="{9498A313-20C6-844E-B2F4-37275D3EA715}" destId="{1741400C-98B2-4910-A9D3-605EF46D5040}" srcOrd="9" destOrd="0" presId="urn:microsoft.com/office/officeart/2005/8/layout/hChevron3"/>
    <dgm:cxn modelId="{EC24CF58-022A-4DEA-80C2-1E64681199D8}" type="presParOf" srcId="{9498A313-20C6-844E-B2F4-37275D3EA715}" destId="{733ED5F3-27A1-46A6-BCC6-9D8932B53FBD}" srcOrd="10"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08D389-A9CE-0E45-A1DA-0A9CBE0DEBCE}">
      <dsp:nvSpPr>
        <dsp:cNvPr id="0" name=""/>
        <dsp:cNvSpPr/>
      </dsp:nvSpPr>
      <dsp:spPr>
        <a:xfrm>
          <a:off x="1734" y="113332"/>
          <a:ext cx="2039848" cy="945139"/>
        </a:xfrm>
        <a:prstGeom prst="homePlate">
          <a:avLst/>
        </a:prstGeom>
        <a:solidFill>
          <a:srgbClr val="3D9CCC">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ysClr val="window" lastClr="FFFFFF"/>
              </a:solidFill>
              <a:latin typeface="Raleway" pitchFamily="2" charset="77"/>
              <a:ea typeface="+mn-ea"/>
              <a:cs typeface="+mn-cs"/>
            </a:rPr>
            <a:t>What are we hiring for?</a:t>
          </a:r>
          <a:endParaRPr lang="en-GB" sz="1800" b="1" kern="1200" dirty="0">
            <a:solidFill>
              <a:sysClr val="window" lastClr="FFFFFF"/>
            </a:solidFill>
            <a:latin typeface="Raleway" pitchFamily="2" charset="77"/>
            <a:ea typeface="+mn-ea"/>
            <a:cs typeface="+mn-cs"/>
          </a:endParaRPr>
        </a:p>
      </dsp:txBody>
      <dsp:txXfrm>
        <a:off x="1734" y="113332"/>
        <a:ext cx="1803563" cy="945139"/>
      </dsp:txXfrm>
    </dsp:sp>
    <dsp:sp modelId="{136790CF-1449-8343-81C1-98836171A119}">
      <dsp:nvSpPr>
        <dsp:cNvPr id="0" name=""/>
        <dsp:cNvSpPr/>
      </dsp:nvSpPr>
      <dsp:spPr>
        <a:xfrm>
          <a:off x="1569012" y="113332"/>
          <a:ext cx="2362849" cy="945139"/>
        </a:xfrm>
        <a:prstGeom prst="chevron">
          <a:avLst/>
        </a:prstGeom>
        <a:solidFill>
          <a:srgbClr val="3D9CCC">
            <a:hueOff val="844962"/>
            <a:satOff val="-2786"/>
            <a:lumOff val="142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ysClr val="window" lastClr="FFFFFF"/>
              </a:solidFill>
              <a:latin typeface="Raleway" pitchFamily="2" charset="77"/>
              <a:ea typeface="+mn-ea"/>
              <a:cs typeface="+mn-cs"/>
            </a:rPr>
            <a:t>Search strategy</a:t>
          </a:r>
        </a:p>
      </dsp:txBody>
      <dsp:txXfrm>
        <a:off x="2041582" y="113332"/>
        <a:ext cx="1417710" cy="945139"/>
      </dsp:txXfrm>
    </dsp:sp>
    <dsp:sp modelId="{80F3B7F9-4526-304F-B39D-1D26CB824565}">
      <dsp:nvSpPr>
        <dsp:cNvPr id="0" name=""/>
        <dsp:cNvSpPr/>
      </dsp:nvSpPr>
      <dsp:spPr>
        <a:xfrm>
          <a:off x="3459291" y="113332"/>
          <a:ext cx="2656480" cy="945139"/>
        </a:xfrm>
        <a:prstGeom prst="chevron">
          <a:avLst/>
        </a:prstGeom>
        <a:solidFill>
          <a:srgbClr val="3D9CCC">
            <a:hueOff val="1689924"/>
            <a:satOff val="-5573"/>
            <a:lumOff val="284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ysClr val="window" lastClr="FFFFFF"/>
              </a:solidFill>
              <a:latin typeface="Raleway" pitchFamily="2" charset="77"/>
              <a:ea typeface="+mn-ea"/>
              <a:cs typeface="+mn-cs"/>
            </a:rPr>
            <a:t>Taylor Assessment</a:t>
          </a:r>
        </a:p>
      </dsp:txBody>
      <dsp:txXfrm>
        <a:off x="3931861" y="113332"/>
        <a:ext cx="1711341" cy="945139"/>
      </dsp:txXfrm>
    </dsp:sp>
    <dsp:sp modelId="{607DD57A-9AC8-B64D-8633-F42B27C99160}">
      <dsp:nvSpPr>
        <dsp:cNvPr id="0" name=""/>
        <dsp:cNvSpPr/>
      </dsp:nvSpPr>
      <dsp:spPr>
        <a:xfrm>
          <a:off x="5643202" y="113332"/>
          <a:ext cx="2362849" cy="945139"/>
        </a:xfrm>
        <a:prstGeom prst="chevron">
          <a:avLst/>
        </a:prstGeom>
        <a:solidFill>
          <a:srgbClr val="3D9CCC">
            <a:hueOff val="2534886"/>
            <a:satOff val="-8359"/>
            <a:lumOff val="426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ysClr val="window" lastClr="FFFFFF"/>
              </a:solidFill>
              <a:latin typeface="Raleway" pitchFamily="2" charset="77"/>
              <a:ea typeface="+mn-ea"/>
              <a:cs typeface="+mn-cs"/>
            </a:rPr>
            <a:t>Interview probes</a:t>
          </a:r>
        </a:p>
      </dsp:txBody>
      <dsp:txXfrm>
        <a:off x="6115772" y="113332"/>
        <a:ext cx="1417710" cy="945139"/>
      </dsp:txXfrm>
    </dsp:sp>
    <dsp:sp modelId="{EE260FAD-6E3D-2F46-A8CE-B850719BC689}">
      <dsp:nvSpPr>
        <dsp:cNvPr id="0" name=""/>
        <dsp:cNvSpPr/>
      </dsp:nvSpPr>
      <dsp:spPr>
        <a:xfrm>
          <a:off x="7533482" y="113332"/>
          <a:ext cx="2362849" cy="945139"/>
        </a:xfrm>
        <a:prstGeom prst="chevron">
          <a:avLst/>
        </a:prstGeom>
        <a:solidFill>
          <a:srgbClr val="3D9CCC">
            <a:hueOff val="3379848"/>
            <a:satOff val="-11145"/>
            <a:lumOff val="568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ysClr val="window" lastClr="FFFFFF"/>
              </a:solidFill>
              <a:latin typeface="Raleway" pitchFamily="2" charset="77"/>
              <a:ea typeface="+mn-ea"/>
              <a:cs typeface="+mn-cs"/>
            </a:rPr>
            <a:t>Zi Score</a:t>
          </a:r>
        </a:p>
      </dsp:txBody>
      <dsp:txXfrm>
        <a:off x="8006052" y="113332"/>
        <a:ext cx="1417710" cy="945139"/>
      </dsp:txXfrm>
    </dsp:sp>
    <dsp:sp modelId="{733ED5F3-27A1-46A6-BCC6-9D8932B53FBD}">
      <dsp:nvSpPr>
        <dsp:cNvPr id="0" name=""/>
        <dsp:cNvSpPr/>
      </dsp:nvSpPr>
      <dsp:spPr>
        <a:xfrm>
          <a:off x="9423762" y="113332"/>
          <a:ext cx="2362849" cy="945139"/>
        </a:xfrm>
        <a:prstGeom prst="chevron">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Raleway" pitchFamily="2" charset="0"/>
            </a:rPr>
            <a:t>Select Candidate &amp; Onboarding</a:t>
          </a:r>
          <a:endParaRPr lang="en-GB" sz="1700" b="1" kern="1200" dirty="0">
            <a:latin typeface="Raleway" pitchFamily="2" charset="0"/>
          </a:endParaRPr>
        </a:p>
      </dsp:txBody>
      <dsp:txXfrm>
        <a:off x="9896332" y="113332"/>
        <a:ext cx="1417710" cy="94513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91C689-B967-8C18-D0DE-74454686C8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Effra" panose="020B0603020203020204" pitchFamily="34" charset="0"/>
            </a:endParaRPr>
          </a:p>
        </p:txBody>
      </p:sp>
      <p:sp>
        <p:nvSpPr>
          <p:cNvPr id="3" name="Date Placeholder 2">
            <a:extLst>
              <a:ext uri="{FF2B5EF4-FFF2-40B4-BE49-F238E27FC236}">
                <a16:creationId xmlns:a16="http://schemas.microsoft.com/office/drawing/2014/main" id="{42E698B2-8B45-4498-7124-2A43E8632E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54512A-0CFB-4249-B8B2-BD2FFB4A207B}" type="datetimeFigureOut">
              <a:rPr lang="en-GB" smtClean="0">
                <a:latin typeface="Effra" panose="020B0603020203020204" pitchFamily="34" charset="0"/>
              </a:rPr>
              <a:t>30/05/2023</a:t>
            </a:fld>
            <a:endParaRPr lang="en-GB" dirty="0">
              <a:latin typeface="Effra" panose="020B0603020203020204" pitchFamily="34" charset="0"/>
            </a:endParaRPr>
          </a:p>
        </p:txBody>
      </p:sp>
      <p:sp>
        <p:nvSpPr>
          <p:cNvPr id="4" name="Footer Placeholder 3">
            <a:extLst>
              <a:ext uri="{FF2B5EF4-FFF2-40B4-BE49-F238E27FC236}">
                <a16:creationId xmlns:a16="http://schemas.microsoft.com/office/drawing/2014/main" id="{7432EFE7-5F4B-FEFB-DBEB-483F0599689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Effra" panose="020B0603020203020204" pitchFamily="34" charset="0"/>
            </a:endParaRPr>
          </a:p>
        </p:txBody>
      </p:sp>
      <p:sp>
        <p:nvSpPr>
          <p:cNvPr id="5" name="Slide Number Placeholder 4">
            <a:extLst>
              <a:ext uri="{FF2B5EF4-FFF2-40B4-BE49-F238E27FC236}">
                <a16:creationId xmlns:a16="http://schemas.microsoft.com/office/drawing/2014/main" id="{C39B6394-95F7-B781-B66D-71674B2D612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2B1C87-65CE-4334-9D8A-34E30C67CBBA}" type="slidenum">
              <a:rPr lang="en-GB" smtClean="0">
                <a:latin typeface="Effra" panose="020B0603020203020204" pitchFamily="34" charset="0"/>
              </a:rPr>
              <a:t>‹#›</a:t>
            </a:fld>
            <a:endParaRPr lang="en-GB" dirty="0">
              <a:latin typeface="Effra" panose="020B0603020203020204" pitchFamily="34" charset="0"/>
            </a:endParaRPr>
          </a:p>
        </p:txBody>
      </p:sp>
    </p:spTree>
    <p:extLst>
      <p:ext uri="{BB962C8B-B14F-4D97-AF65-F5344CB8AC3E}">
        <p14:creationId xmlns:p14="http://schemas.microsoft.com/office/powerpoint/2010/main" val="2205609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Effra" panose="020B0603020203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Effra" panose="020B0603020203020204" pitchFamily="34" charset="0"/>
              </a:defRPr>
            </a:lvl1pPr>
          </a:lstStyle>
          <a:p>
            <a:fld id="{58B4E2E4-F6F4-AD44-B5C9-D04B7D26C0E7}" type="datetimeFigureOut">
              <a:rPr lang="en-US" smtClean="0"/>
              <a:pPr/>
              <a:t>5/30/2023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Effra" panose="020B0603020203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Effra" panose="020B0603020203020204" pitchFamily="34" charset="0"/>
              </a:defRPr>
            </a:lvl1pPr>
          </a:lstStyle>
          <a:p>
            <a:fld id="{06BC409D-81A9-3745-8D62-3ECD859A0867}" type="slidenum">
              <a:rPr lang="en-US" smtClean="0"/>
              <a:pPr/>
              <a:t>‹#›</a:t>
            </a:fld>
            <a:endParaRPr lang="en-US" dirty="0"/>
          </a:p>
        </p:txBody>
      </p:sp>
    </p:spTree>
    <p:extLst>
      <p:ext uri="{BB962C8B-B14F-4D97-AF65-F5344CB8AC3E}">
        <p14:creationId xmlns:p14="http://schemas.microsoft.com/office/powerpoint/2010/main" val="2309094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Effra" panose="020B0603020203020204" pitchFamily="34" charset="0"/>
        <a:ea typeface="+mn-ea"/>
        <a:cs typeface="+mn-cs"/>
      </a:defRPr>
    </a:lvl1pPr>
    <a:lvl2pPr marL="457200" algn="l" defTabSz="914400" rtl="0" eaLnBrk="1" latinLnBrk="0" hangingPunct="1">
      <a:defRPr sz="1200" kern="1200">
        <a:solidFill>
          <a:schemeClr val="tx1"/>
        </a:solidFill>
        <a:latin typeface="Effra" panose="020B0603020203020204" pitchFamily="34" charset="0"/>
        <a:ea typeface="+mn-ea"/>
        <a:cs typeface="+mn-cs"/>
      </a:defRPr>
    </a:lvl2pPr>
    <a:lvl3pPr marL="914400" algn="l" defTabSz="914400" rtl="0" eaLnBrk="1" latinLnBrk="0" hangingPunct="1">
      <a:defRPr sz="1200" kern="1200">
        <a:solidFill>
          <a:schemeClr val="tx1"/>
        </a:solidFill>
        <a:latin typeface="Effra" panose="020B0603020203020204" pitchFamily="34" charset="0"/>
        <a:ea typeface="+mn-ea"/>
        <a:cs typeface="+mn-cs"/>
      </a:defRPr>
    </a:lvl3pPr>
    <a:lvl4pPr marL="1371600" algn="l" defTabSz="914400" rtl="0" eaLnBrk="1" latinLnBrk="0" hangingPunct="1">
      <a:defRPr sz="1200" kern="1200">
        <a:solidFill>
          <a:schemeClr val="tx1"/>
        </a:solidFill>
        <a:latin typeface="Effra" panose="020B0603020203020204" pitchFamily="34" charset="0"/>
        <a:ea typeface="+mn-ea"/>
        <a:cs typeface="+mn-cs"/>
      </a:defRPr>
    </a:lvl4pPr>
    <a:lvl5pPr marL="1828800" algn="l" defTabSz="914400" rtl="0" eaLnBrk="1" latinLnBrk="0" hangingPunct="1">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0A981-BD09-5249-B146-1640C625337A}" type="slidenum">
              <a:rPr lang="en-US" smtClean="0"/>
              <a:t>2</a:t>
            </a:fld>
            <a:endParaRPr lang="en-US" dirty="0"/>
          </a:p>
        </p:txBody>
      </p:sp>
    </p:spTree>
    <p:extLst>
      <p:ext uri="{BB962C8B-B14F-4D97-AF65-F5344CB8AC3E}">
        <p14:creationId xmlns:p14="http://schemas.microsoft.com/office/powerpoint/2010/main" val="1324390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0A981-BD09-5249-B146-1640C625337A}" type="slidenum">
              <a:rPr lang="en-US" smtClean="0"/>
              <a:t>12</a:t>
            </a:fld>
            <a:endParaRPr lang="en-US" dirty="0"/>
          </a:p>
        </p:txBody>
      </p:sp>
    </p:spTree>
    <p:extLst>
      <p:ext uri="{BB962C8B-B14F-4D97-AF65-F5344CB8AC3E}">
        <p14:creationId xmlns:p14="http://schemas.microsoft.com/office/powerpoint/2010/main" val="3958704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0A981-BD09-5249-B146-1640C625337A}" type="slidenum">
              <a:rPr lang="en-US" smtClean="0"/>
              <a:t>13</a:t>
            </a:fld>
            <a:endParaRPr lang="en-US" dirty="0"/>
          </a:p>
        </p:txBody>
      </p:sp>
    </p:spTree>
    <p:extLst>
      <p:ext uri="{BB962C8B-B14F-4D97-AF65-F5344CB8AC3E}">
        <p14:creationId xmlns:p14="http://schemas.microsoft.com/office/powerpoint/2010/main" val="1119571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0A981-BD09-5249-B146-1640C625337A}" type="slidenum">
              <a:rPr lang="en-US" smtClean="0"/>
              <a:t>15</a:t>
            </a:fld>
            <a:endParaRPr lang="en-US" dirty="0"/>
          </a:p>
        </p:txBody>
      </p:sp>
    </p:spTree>
    <p:extLst>
      <p:ext uri="{BB962C8B-B14F-4D97-AF65-F5344CB8AC3E}">
        <p14:creationId xmlns:p14="http://schemas.microsoft.com/office/powerpoint/2010/main" val="2804169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0A981-BD09-5249-B146-1640C625337A}" type="slidenum">
              <a:rPr lang="en-US" smtClean="0"/>
              <a:t>16</a:t>
            </a:fld>
            <a:endParaRPr lang="en-US" dirty="0"/>
          </a:p>
        </p:txBody>
      </p:sp>
    </p:spTree>
    <p:extLst>
      <p:ext uri="{BB962C8B-B14F-4D97-AF65-F5344CB8AC3E}">
        <p14:creationId xmlns:p14="http://schemas.microsoft.com/office/powerpoint/2010/main" val="2874320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F0A981-BD09-5249-B146-1640C62533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521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F0A981-BD09-5249-B146-1640C62533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489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F0A981-BD09-5249-B146-1640C62533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697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F0A981-BD09-5249-B146-1640C62533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882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F0A981-BD09-5249-B146-1640C62533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187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F0A981-BD09-5249-B146-1640C625337A}" type="slidenum">
              <a:rPr kumimoji="0" lang="en-US" sz="1200" b="0" i="0" u="none" strike="noStrike" kern="1200" cap="none" spc="0" normalizeH="0" baseline="0" noProof="0" smtClean="0">
                <a:ln>
                  <a:noFill/>
                </a:ln>
                <a:solidFill>
                  <a:prstClr val="black"/>
                </a:solidFill>
                <a:effectLst/>
                <a:uLnTx/>
                <a:uFillTx/>
                <a:latin typeface="Effra" panose="020B06030202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Effra" panose="020B0603020203020204" pitchFamily="34" charset="0"/>
              <a:ea typeface="+mn-ea"/>
              <a:cs typeface="+mn-cs"/>
            </a:endParaRPr>
          </a:p>
        </p:txBody>
      </p:sp>
    </p:spTree>
    <p:extLst>
      <p:ext uri="{BB962C8B-B14F-4D97-AF65-F5344CB8AC3E}">
        <p14:creationId xmlns:p14="http://schemas.microsoft.com/office/powerpoint/2010/main" val="3197160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0A981-BD09-5249-B146-1640C625337A}" type="slidenum">
              <a:rPr lang="en-US" smtClean="0"/>
              <a:t>3</a:t>
            </a:fld>
            <a:endParaRPr lang="en-US" dirty="0"/>
          </a:p>
        </p:txBody>
      </p:sp>
    </p:spTree>
    <p:extLst>
      <p:ext uri="{BB962C8B-B14F-4D97-AF65-F5344CB8AC3E}">
        <p14:creationId xmlns:p14="http://schemas.microsoft.com/office/powerpoint/2010/main" val="2931685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0A981-BD09-5249-B146-1640C625337A}" type="slidenum">
              <a:rPr lang="en-US" smtClean="0"/>
              <a:t>25</a:t>
            </a:fld>
            <a:endParaRPr lang="en-US" dirty="0"/>
          </a:p>
        </p:txBody>
      </p:sp>
    </p:spTree>
    <p:extLst>
      <p:ext uri="{BB962C8B-B14F-4D97-AF65-F5344CB8AC3E}">
        <p14:creationId xmlns:p14="http://schemas.microsoft.com/office/powerpoint/2010/main" val="4293870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0A981-BD09-5249-B146-1640C625337A}" type="slidenum">
              <a:rPr lang="en-US" smtClean="0"/>
              <a:t>26</a:t>
            </a:fld>
            <a:endParaRPr lang="en-US" dirty="0"/>
          </a:p>
        </p:txBody>
      </p:sp>
    </p:spTree>
    <p:extLst>
      <p:ext uri="{BB962C8B-B14F-4D97-AF65-F5344CB8AC3E}">
        <p14:creationId xmlns:p14="http://schemas.microsoft.com/office/powerpoint/2010/main" val="315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F0A981-BD09-5249-B146-1640C625337A}" type="slidenum">
              <a:rPr kumimoji="0" lang="en-US" sz="1200" b="0" i="0" u="none" strike="noStrike" kern="1200" cap="none" spc="0" normalizeH="0" baseline="0" noProof="0" smtClean="0">
                <a:ln>
                  <a:noFill/>
                </a:ln>
                <a:solidFill>
                  <a:prstClr val="black"/>
                </a:solidFill>
                <a:effectLst/>
                <a:uLnTx/>
                <a:uFillTx/>
                <a:latin typeface="Effra" panose="020B06030202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Effra" panose="020B0603020203020204" pitchFamily="34" charset="0"/>
              <a:ea typeface="+mn-ea"/>
              <a:cs typeface="+mn-cs"/>
            </a:endParaRPr>
          </a:p>
        </p:txBody>
      </p:sp>
    </p:spTree>
    <p:extLst>
      <p:ext uri="{BB962C8B-B14F-4D97-AF65-F5344CB8AC3E}">
        <p14:creationId xmlns:p14="http://schemas.microsoft.com/office/powerpoint/2010/main" val="374469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0A981-BD09-5249-B146-1640C625337A}" type="slidenum">
              <a:rPr lang="en-US" smtClean="0"/>
              <a:t>5</a:t>
            </a:fld>
            <a:endParaRPr lang="en-US" dirty="0"/>
          </a:p>
        </p:txBody>
      </p:sp>
    </p:spTree>
    <p:extLst>
      <p:ext uri="{BB962C8B-B14F-4D97-AF65-F5344CB8AC3E}">
        <p14:creationId xmlns:p14="http://schemas.microsoft.com/office/powerpoint/2010/main" val="2953397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0A981-BD09-5249-B146-1640C625337A}" type="slidenum">
              <a:rPr lang="en-US" smtClean="0"/>
              <a:t>6</a:t>
            </a:fld>
            <a:endParaRPr lang="en-US" dirty="0"/>
          </a:p>
        </p:txBody>
      </p:sp>
    </p:spTree>
    <p:extLst>
      <p:ext uri="{BB962C8B-B14F-4D97-AF65-F5344CB8AC3E}">
        <p14:creationId xmlns:p14="http://schemas.microsoft.com/office/powerpoint/2010/main" val="838229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0A981-BD09-5249-B146-1640C625337A}" type="slidenum">
              <a:rPr lang="en-US" smtClean="0"/>
              <a:t>7</a:t>
            </a:fld>
            <a:endParaRPr lang="en-US" dirty="0"/>
          </a:p>
        </p:txBody>
      </p:sp>
    </p:spTree>
    <p:extLst>
      <p:ext uri="{BB962C8B-B14F-4D97-AF65-F5344CB8AC3E}">
        <p14:creationId xmlns:p14="http://schemas.microsoft.com/office/powerpoint/2010/main" val="692744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0A981-BD09-5249-B146-1640C625337A}" type="slidenum">
              <a:rPr lang="en-US" smtClean="0"/>
              <a:t>8</a:t>
            </a:fld>
            <a:endParaRPr lang="en-US" dirty="0"/>
          </a:p>
        </p:txBody>
      </p:sp>
    </p:spTree>
    <p:extLst>
      <p:ext uri="{BB962C8B-B14F-4D97-AF65-F5344CB8AC3E}">
        <p14:creationId xmlns:p14="http://schemas.microsoft.com/office/powerpoint/2010/main" val="2714061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0A981-BD09-5249-B146-1640C625337A}" type="slidenum">
              <a:rPr lang="en-US" smtClean="0"/>
              <a:t>9</a:t>
            </a:fld>
            <a:endParaRPr lang="en-US" dirty="0"/>
          </a:p>
        </p:txBody>
      </p:sp>
    </p:spTree>
    <p:extLst>
      <p:ext uri="{BB962C8B-B14F-4D97-AF65-F5344CB8AC3E}">
        <p14:creationId xmlns:p14="http://schemas.microsoft.com/office/powerpoint/2010/main" val="59749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0A981-BD09-5249-B146-1640C625337A}" type="slidenum">
              <a:rPr lang="en-US" smtClean="0"/>
              <a:t>10</a:t>
            </a:fld>
            <a:endParaRPr lang="en-US" dirty="0"/>
          </a:p>
        </p:txBody>
      </p:sp>
    </p:spTree>
    <p:extLst>
      <p:ext uri="{BB962C8B-B14F-4D97-AF65-F5344CB8AC3E}">
        <p14:creationId xmlns:p14="http://schemas.microsoft.com/office/powerpoint/2010/main" val="1203238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0A981-BD09-5249-B146-1640C625337A}" type="slidenum">
              <a:rPr lang="en-US" smtClean="0"/>
              <a:t>11</a:t>
            </a:fld>
            <a:endParaRPr lang="en-US" dirty="0"/>
          </a:p>
        </p:txBody>
      </p:sp>
    </p:spTree>
    <p:extLst>
      <p:ext uri="{BB962C8B-B14F-4D97-AF65-F5344CB8AC3E}">
        <p14:creationId xmlns:p14="http://schemas.microsoft.com/office/powerpoint/2010/main" val="23811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no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AF5390-36ED-AB43-A095-DB0A23EE8962}"/>
              </a:ext>
            </a:extLst>
          </p:cNvPr>
          <p:cNvSpPr>
            <a:spLocks/>
          </p:cNvSpPr>
          <p:nvPr userDrawn="1"/>
        </p:nvSpPr>
        <p:spPr>
          <a:xfrm>
            <a:off x="0" y="0"/>
            <a:ext cx="12192000" cy="5400000"/>
          </a:xfrm>
          <a:prstGeom prst="rect">
            <a:avLst/>
          </a:prstGeom>
          <a:solidFill>
            <a:srgbClr val="614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9" name="Rectangle 8">
            <a:extLst>
              <a:ext uri="{FF2B5EF4-FFF2-40B4-BE49-F238E27FC236}">
                <a16:creationId xmlns:a16="http://schemas.microsoft.com/office/drawing/2014/main" id="{54AF8EFB-FDEE-1741-955F-5BCD2AD1F242}"/>
              </a:ext>
            </a:extLst>
          </p:cNvPr>
          <p:cNvSpPr/>
          <p:nvPr userDrawn="1"/>
        </p:nvSpPr>
        <p:spPr>
          <a:xfrm>
            <a:off x="10128675" y="0"/>
            <a:ext cx="1368000" cy="934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6" name="Text Placeholder 14">
            <a:extLst>
              <a:ext uri="{FF2B5EF4-FFF2-40B4-BE49-F238E27FC236}">
                <a16:creationId xmlns:a16="http://schemas.microsoft.com/office/drawing/2014/main" id="{6CEA94AC-2B8A-DB4B-AF6B-9522838F3AA0}"/>
              </a:ext>
            </a:extLst>
          </p:cNvPr>
          <p:cNvSpPr>
            <a:spLocks noGrp="1"/>
          </p:cNvSpPr>
          <p:nvPr>
            <p:ph type="body" sz="quarter" idx="10"/>
          </p:nvPr>
        </p:nvSpPr>
        <p:spPr>
          <a:xfrm>
            <a:off x="10128676" y="260350"/>
            <a:ext cx="1368000" cy="561926"/>
          </a:xfrm>
          <a:prstGeom prst="rect">
            <a:avLst/>
          </a:prstGeom>
        </p:spPr>
        <p:txBody>
          <a:bodyPr anchor="b"/>
          <a:lstStyle>
            <a:lvl1pPr marL="0" algn="ctr">
              <a:lnSpc>
                <a:spcPct val="90000"/>
              </a:lnSpc>
              <a:spcBef>
                <a:spcPts val="600"/>
              </a:spcBef>
              <a:buFontTx/>
              <a:buNone/>
              <a:defRPr sz="1100" b="1">
                <a:solidFill>
                  <a:schemeClr val="accent3"/>
                </a:solidFill>
                <a:latin typeface="Effra" panose="020B0603020203020204" pitchFamily="34" charset="0"/>
                <a:ea typeface="Verdana" panose="020B0604030504040204" pitchFamily="34" charset="0"/>
                <a:cs typeface="Effra" panose="020B0603020203020204" pitchFamily="34" charset="0"/>
              </a:defRPr>
            </a:lvl1pPr>
          </a:lstStyle>
          <a:p>
            <a:pPr lvl="0"/>
            <a:endParaRPr lang="en-US" dirty="0"/>
          </a:p>
        </p:txBody>
      </p:sp>
      <p:sp>
        <p:nvSpPr>
          <p:cNvPr id="13" name="Text Placeholder 4">
            <a:extLst>
              <a:ext uri="{FF2B5EF4-FFF2-40B4-BE49-F238E27FC236}">
                <a16:creationId xmlns:a16="http://schemas.microsoft.com/office/drawing/2014/main" id="{1BBE93F6-9E90-134B-8E34-3E646FE98A50}"/>
              </a:ext>
            </a:extLst>
          </p:cNvPr>
          <p:cNvSpPr>
            <a:spLocks noGrp="1"/>
          </p:cNvSpPr>
          <p:nvPr>
            <p:ph type="body" sz="quarter" idx="12" hasCustomPrompt="1"/>
          </p:nvPr>
        </p:nvSpPr>
        <p:spPr>
          <a:xfrm>
            <a:off x="596015" y="2840263"/>
            <a:ext cx="4996711" cy="1235203"/>
          </a:xfrm>
          <a:prstGeom prst="rect">
            <a:avLst/>
          </a:prstGeom>
        </p:spPr>
        <p:txBody>
          <a:bodyPr/>
          <a:lstStyle>
            <a:lvl1pPr marL="0">
              <a:buFontTx/>
              <a:buNone/>
              <a:defRPr sz="40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PROJECT NAME</a:t>
            </a:r>
          </a:p>
          <a:p>
            <a:pPr lvl="0"/>
            <a:r>
              <a:rPr lang="en-GB" dirty="0"/>
              <a:t>TITLE</a:t>
            </a:r>
            <a:endParaRPr lang="en-US" dirty="0"/>
          </a:p>
        </p:txBody>
      </p:sp>
      <p:sp>
        <p:nvSpPr>
          <p:cNvPr id="14" name="Text Placeholder 4">
            <a:extLst>
              <a:ext uri="{FF2B5EF4-FFF2-40B4-BE49-F238E27FC236}">
                <a16:creationId xmlns:a16="http://schemas.microsoft.com/office/drawing/2014/main" id="{CA80756B-7BC3-C041-87F2-028ADBEA159B}"/>
              </a:ext>
            </a:extLst>
          </p:cNvPr>
          <p:cNvSpPr>
            <a:spLocks noGrp="1"/>
          </p:cNvSpPr>
          <p:nvPr>
            <p:ph type="body" sz="quarter" idx="13" hasCustomPrompt="1"/>
          </p:nvPr>
        </p:nvSpPr>
        <p:spPr>
          <a:xfrm>
            <a:off x="596015" y="1989139"/>
            <a:ext cx="4996711" cy="381922"/>
          </a:xfrm>
          <a:prstGeom prst="rect">
            <a:avLst/>
          </a:prstGeom>
        </p:spPr>
        <p:txBody>
          <a:bodyPr/>
          <a:lstStyle>
            <a:lvl1pPr marL="0">
              <a:buFontTx/>
              <a:buNone/>
              <a:defRPr sz="15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Date</a:t>
            </a:r>
            <a:endParaRPr lang="en-US" dirty="0"/>
          </a:p>
        </p:txBody>
      </p:sp>
      <p:sp>
        <p:nvSpPr>
          <p:cNvPr id="15" name="Picture Placeholder 11">
            <a:extLst>
              <a:ext uri="{FF2B5EF4-FFF2-40B4-BE49-F238E27FC236}">
                <a16:creationId xmlns:a16="http://schemas.microsoft.com/office/drawing/2014/main" id="{374742CD-81E3-D143-82A9-5E002CF527D7}"/>
              </a:ext>
            </a:extLst>
          </p:cNvPr>
          <p:cNvSpPr>
            <a:spLocks noGrp="1"/>
          </p:cNvSpPr>
          <p:nvPr>
            <p:ph type="pic" sz="quarter" idx="15" hasCustomPrompt="1"/>
          </p:nvPr>
        </p:nvSpPr>
        <p:spPr>
          <a:xfrm>
            <a:off x="695325" y="5791200"/>
            <a:ext cx="1990800" cy="781200"/>
          </a:xfrm>
          <a:prstGeom prst="rect">
            <a:avLst/>
          </a:prstGeom>
        </p:spPr>
        <p:txBody>
          <a:bodyPr anchor="ctr"/>
          <a:lstStyle>
            <a:lvl1pPr marL="0" indent="0" algn="ctr">
              <a:buFontTx/>
              <a:buNone/>
              <a:defRPr sz="105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2654749483"/>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ortrait imag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0FE71100-ECCC-7B44-AF92-CB71BDEFABF3}"/>
              </a:ext>
            </a:extLst>
          </p:cNvPr>
          <p:cNvSpPr>
            <a:spLocks noGrp="1"/>
          </p:cNvSpPr>
          <p:nvPr>
            <p:ph type="pic" sz="quarter" idx="16"/>
          </p:nvPr>
        </p:nvSpPr>
        <p:spPr>
          <a:xfrm>
            <a:off x="1679575" y="661988"/>
            <a:ext cx="3181350" cy="5124450"/>
          </a:xfrm>
          <a:prstGeom prst="rect">
            <a:avLst/>
          </a:prstGeom>
        </p:spPr>
        <p:txBody>
          <a:bodyPr/>
          <a:lstStyle>
            <a:lvl1pPr>
              <a:defRPr>
                <a:latin typeface="Effra" panose="020B0603020203020204" pitchFamily="34" charset="0"/>
              </a:defRPr>
            </a:lvl1pPr>
          </a:lstStyle>
          <a:p>
            <a:endParaRPr lang="en-US" dirty="0"/>
          </a:p>
        </p:txBody>
      </p:sp>
      <p:sp>
        <p:nvSpPr>
          <p:cNvPr id="7" name="Picture Placeholder 2">
            <a:extLst>
              <a:ext uri="{FF2B5EF4-FFF2-40B4-BE49-F238E27FC236}">
                <a16:creationId xmlns:a16="http://schemas.microsoft.com/office/drawing/2014/main" id="{F8C90EFC-B951-3C4A-947D-2A447067BF97}"/>
              </a:ext>
            </a:extLst>
          </p:cNvPr>
          <p:cNvSpPr>
            <a:spLocks noGrp="1"/>
          </p:cNvSpPr>
          <p:nvPr>
            <p:ph type="pic" sz="quarter" idx="17"/>
          </p:nvPr>
        </p:nvSpPr>
        <p:spPr>
          <a:xfrm>
            <a:off x="7331077" y="661988"/>
            <a:ext cx="3181350" cy="5124450"/>
          </a:xfrm>
          <a:prstGeom prst="rect">
            <a:avLst/>
          </a:prstGeom>
        </p:spPr>
        <p:txBody>
          <a:bodyPr/>
          <a:lstStyle>
            <a:lvl1pPr>
              <a:defRPr>
                <a:latin typeface="Effra" panose="020B0603020203020204" pitchFamily="34" charset="0"/>
              </a:defRPr>
            </a:lvl1pPr>
          </a:lstStyle>
          <a:p>
            <a:endParaRPr lang="en-US" dirty="0"/>
          </a:p>
        </p:txBody>
      </p:sp>
    </p:spTree>
    <p:extLst>
      <p:ext uri="{BB962C8B-B14F-4D97-AF65-F5344CB8AC3E}">
        <p14:creationId xmlns:p14="http://schemas.microsoft.com/office/powerpoint/2010/main" val="885615437"/>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DA69D966-F657-E647-B569-4B42E6533FF7}"/>
              </a:ext>
            </a:extLst>
          </p:cNvPr>
          <p:cNvSpPr>
            <a:spLocks noGrp="1"/>
          </p:cNvSpPr>
          <p:nvPr>
            <p:ph type="pic" sz="quarter" idx="16"/>
          </p:nvPr>
        </p:nvSpPr>
        <p:spPr>
          <a:xfrm>
            <a:off x="9113135" y="0"/>
            <a:ext cx="3082724" cy="6240068"/>
          </a:xfrm>
          <a:prstGeom prst="rect">
            <a:avLst/>
          </a:prstGeom>
        </p:spPr>
        <p:txBody>
          <a:bodyPr/>
          <a:lstStyle>
            <a:lvl1pPr>
              <a:defRPr>
                <a:latin typeface="Effra" panose="020B0603020203020204" pitchFamily="34" charset="0"/>
              </a:defRPr>
            </a:lvl1pPr>
          </a:lstStyle>
          <a:p>
            <a:endParaRPr lang="en-US" dirty="0"/>
          </a:p>
        </p:txBody>
      </p:sp>
      <p:sp>
        <p:nvSpPr>
          <p:cNvPr id="29" name="Picture Placeholder 2">
            <a:extLst>
              <a:ext uri="{FF2B5EF4-FFF2-40B4-BE49-F238E27FC236}">
                <a16:creationId xmlns:a16="http://schemas.microsoft.com/office/drawing/2014/main" id="{D9C7D6E6-D0C6-7744-A8CA-C885AFC15397}"/>
              </a:ext>
            </a:extLst>
          </p:cNvPr>
          <p:cNvSpPr>
            <a:spLocks noGrp="1"/>
          </p:cNvSpPr>
          <p:nvPr>
            <p:ph type="pic" sz="quarter" idx="15"/>
          </p:nvPr>
        </p:nvSpPr>
        <p:spPr>
          <a:xfrm>
            <a:off x="6026553" y="-11956"/>
            <a:ext cx="3078863" cy="6259722"/>
          </a:xfrm>
          <a:prstGeom prst="rect">
            <a:avLst/>
          </a:prstGeom>
        </p:spPr>
        <p:txBody>
          <a:bodyPr/>
          <a:lstStyle>
            <a:lvl1pPr>
              <a:defRPr>
                <a:latin typeface="Effra" panose="020B0603020203020204" pitchFamily="34" charset="0"/>
              </a:defRPr>
            </a:lvl1pPr>
          </a:lstStyle>
          <a:p>
            <a:endParaRPr lang="en-US" dirty="0"/>
          </a:p>
        </p:txBody>
      </p:sp>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2943828" y="0"/>
            <a:ext cx="3082724" cy="6240068"/>
          </a:xfrm>
          <a:prstGeom prst="rect">
            <a:avLst/>
          </a:prstGeom>
        </p:spPr>
        <p:txBody>
          <a:bodyPr/>
          <a:lstStyle>
            <a:lvl1pPr>
              <a:defRPr>
                <a:latin typeface="Effra" panose="020B0603020203020204" pitchFamily="34" charset="0"/>
              </a:defRPr>
            </a:lvl1pPr>
          </a:lstStyle>
          <a:p>
            <a:endParaRPr lang="en-US" dirty="0"/>
          </a:p>
        </p:txBody>
      </p:sp>
      <p:sp>
        <p:nvSpPr>
          <p:cNvPr id="18" name="Rectangle 17">
            <a:extLst>
              <a:ext uri="{FF2B5EF4-FFF2-40B4-BE49-F238E27FC236}">
                <a16:creationId xmlns:a16="http://schemas.microsoft.com/office/drawing/2014/main" id="{0D044AB7-644E-4440-A44B-E1FEEAA60724}"/>
              </a:ext>
            </a:extLst>
          </p:cNvPr>
          <p:cNvSpPr/>
          <p:nvPr userDrawn="1"/>
        </p:nvSpPr>
        <p:spPr>
          <a:xfrm>
            <a:off x="6026552" y="-11956"/>
            <a:ext cx="3082724" cy="3153619"/>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20" name="Rectangle 19">
            <a:extLst>
              <a:ext uri="{FF2B5EF4-FFF2-40B4-BE49-F238E27FC236}">
                <a16:creationId xmlns:a16="http://schemas.microsoft.com/office/drawing/2014/main" id="{AE95B5FB-7B9E-9644-8005-9602FFE25710}"/>
              </a:ext>
            </a:extLst>
          </p:cNvPr>
          <p:cNvSpPr/>
          <p:nvPr userDrawn="1"/>
        </p:nvSpPr>
        <p:spPr>
          <a:xfrm>
            <a:off x="9109276" y="3141664"/>
            <a:ext cx="3082724" cy="3106102"/>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31" name="Title 23">
            <a:extLst>
              <a:ext uri="{FF2B5EF4-FFF2-40B4-BE49-F238E27FC236}">
                <a16:creationId xmlns:a16="http://schemas.microsoft.com/office/drawing/2014/main" id="{A7A13A79-78B2-0647-8A15-8CE0890DDA7E}"/>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6" name="Rectangle 15">
            <a:extLst>
              <a:ext uri="{FF2B5EF4-FFF2-40B4-BE49-F238E27FC236}">
                <a16:creationId xmlns:a16="http://schemas.microsoft.com/office/drawing/2014/main" id="{F0B87B51-3715-6442-862E-989C546F0D17}"/>
              </a:ext>
            </a:extLst>
          </p:cNvPr>
          <p:cNvSpPr/>
          <p:nvPr userDrawn="1"/>
        </p:nvSpPr>
        <p:spPr>
          <a:xfrm>
            <a:off x="2943828" y="3153618"/>
            <a:ext cx="3082724" cy="3106800"/>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cxnSp>
        <p:nvCxnSpPr>
          <p:cNvPr id="23" name="Straight Connector 22">
            <a:extLst>
              <a:ext uri="{FF2B5EF4-FFF2-40B4-BE49-F238E27FC236}">
                <a16:creationId xmlns:a16="http://schemas.microsoft.com/office/drawing/2014/main" id="{5F2A42F2-4CF0-674B-993E-70F71F3C91AD}"/>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Picture Placeholder 11">
            <a:extLst>
              <a:ext uri="{FF2B5EF4-FFF2-40B4-BE49-F238E27FC236}">
                <a16:creationId xmlns:a16="http://schemas.microsoft.com/office/drawing/2014/main" id="{CDA77D5E-FA70-BF43-BB7A-D2C40D24C2B9}"/>
              </a:ext>
            </a:extLst>
          </p:cNvPr>
          <p:cNvSpPr>
            <a:spLocks noGrp="1"/>
          </p:cNvSpPr>
          <p:nvPr>
            <p:ph type="pic" sz="quarter" idx="17"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1500951934"/>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1979">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 blo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BC642C-0750-5545-89B2-60CDB44FD3AD}"/>
              </a:ext>
            </a:extLst>
          </p:cNvPr>
          <p:cNvSpPr>
            <a:spLocks/>
          </p:cNvSpPr>
          <p:nvPr userDrawn="1"/>
        </p:nvSpPr>
        <p:spPr>
          <a:xfrm>
            <a:off x="6096000" y="0"/>
            <a:ext cx="6096000" cy="625972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21" name="Title 23">
            <a:extLst>
              <a:ext uri="{FF2B5EF4-FFF2-40B4-BE49-F238E27FC236}">
                <a16:creationId xmlns:a16="http://schemas.microsoft.com/office/drawing/2014/main" id="{6F7BF81E-536C-DD4A-BFD8-C9F254F9494B}"/>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1" name="Straight Connector 10">
            <a:extLst>
              <a:ext uri="{FF2B5EF4-FFF2-40B4-BE49-F238E27FC236}">
                <a16:creationId xmlns:a16="http://schemas.microsoft.com/office/drawing/2014/main" id="{ED71F2CB-2B68-C44C-A8E6-3A56D75DF6D1}"/>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Picture Placeholder 11">
            <a:extLst>
              <a:ext uri="{FF2B5EF4-FFF2-40B4-BE49-F238E27FC236}">
                <a16:creationId xmlns:a16="http://schemas.microsoft.com/office/drawing/2014/main" id="{6BF7988D-509F-2740-B316-FE9FDCD35DBB}"/>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3144371481"/>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am page_1">
    <p:spTree>
      <p:nvGrpSpPr>
        <p:cNvPr id="1" name=""/>
        <p:cNvGrpSpPr/>
        <p:nvPr/>
      </p:nvGrpSpPr>
      <p:grpSpPr>
        <a:xfrm>
          <a:off x="0" y="0"/>
          <a:ext cx="0" cy="0"/>
          <a:chOff x="0" y="0"/>
          <a:chExt cx="0" cy="0"/>
        </a:xfrm>
      </p:grpSpPr>
      <p:sp>
        <p:nvSpPr>
          <p:cNvPr id="32" name="Freeform 13">
            <a:extLst>
              <a:ext uri="{FF2B5EF4-FFF2-40B4-BE49-F238E27FC236}">
                <a16:creationId xmlns:a16="http://schemas.microsoft.com/office/drawing/2014/main" id="{D2FB2BC4-D3F2-8442-BDE8-F2C631BFF4B9}"/>
              </a:ext>
            </a:extLst>
          </p:cNvPr>
          <p:cNvSpPr>
            <a:spLocks/>
          </p:cNvSpPr>
          <p:nvPr userDrawn="1"/>
        </p:nvSpPr>
        <p:spPr bwMode="auto">
          <a:xfrm>
            <a:off x="8287026" y="2995417"/>
            <a:ext cx="2727192" cy="2475488"/>
          </a:xfrm>
          <a:custGeom>
            <a:avLst/>
            <a:gdLst>
              <a:gd name="T0" fmla="*/ 1145 w 1145"/>
              <a:gd name="T1" fmla="*/ 0 h 902"/>
              <a:gd name="T2" fmla="*/ 1145 w 1145"/>
              <a:gd name="T3" fmla="*/ 846 h 902"/>
              <a:gd name="T4" fmla="*/ 1088 w 1145"/>
              <a:gd name="T5" fmla="*/ 902 h 902"/>
              <a:gd name="T6" fmla="*/ 56 w 1145"/>
              <a:gd name="T7" fmla="*/ 902 h 902"/>
              <a:gd name="T8" fmla="*/ 0 w 1145"/>
              <a:gd name="T9" fmla="*/ 846 h 902"/>
              <a:gd name="T10" fmla="*/ 0 w 1145"/>
              <a:gd name="T11" fmla="*/ 0 h 902"/>
              <a:gd name="T12" fmla="*/ 1145 w 1145"/>
              <a:gd name="T13" fmla="*/ 0 h 902"/>
            </a:gdLst>
            <a:ahLst/>
            <a:cxnLst>
              <a:cxn ang="0">
                <a:pos x="T0" y="T1"/>
              </a:cxn>
              <a:cxn ang="0">
                <a:pos x="T2" y="T3"/>
              </a:cxn>
              <a:cxn ang="0">
                <a:pos x="T4" y="T5"/>
              </a:cxn>
              <a:cxn ang="0">
                <a:pos x="T6" y="T7"/>
              </a:cxn>
              <a:cxn ang="0">
                <a:pos x="T8" y="T9"/>
              </a:cxn>
              <a:cxn ang="0">
                <a:pos x="T10" y="T11"/>
              </a:cxn>
              <a:cxn ang="0">
                <a:pos x="T12" y="T13"/>
              </a:cxn>
            </a:cxnLst>
            <a:rect l="0" t="0" r="r" b="b"/>
            <a:pathLst>
              <a:path w="1145" h="902">
                <a:moveTo>
                  <a:pt x="1145" y="0"/>
                </a:moveTo>
                <a:cubicBezTo>
                  <a:pt x="1145" y="846"/>
                  <a:pt x="1145" y="846"/>
                  <a:pt x="1145" y="846"/>
                </a:cubicBezTo>
                <a:cubicBezTo>
                  <a:pt x="1145" y="877"/>
                  <a:pt x="1119" y="902"/>
                  <a:pt x="1088" y="902"/>
                </a:cubicBezTo>
                <a:cubicBezTo>
                  <a:pt x="56" y="902"/>
                  <a:pt x="56" y="902"/>
                  <a:pt x="56" y="902"/>
                </a:cubicBezTo>
                <a:cubicBezTo>
                  <a:pt x="25" y="902"/>
                  <a:pt x="0" y="877"/>
                  <a:pt x="0" y="846"/>
                </a:cubicBezTo>
                <a:cubicBezTo>
                  <a:pt x="0" y="0"/>
                  <a:pt x="0" y="0"/>
                  <a:pt x="0" y="0"/>
                </a:cubicBezTo>
                <a:lnTo>
                  <a:pt x="1145" y="0"/>
                </a:lnTo>
                <a:close/>
              </a:path>
            </a:pathLst>
          </a:custGeom>
          <a:solidFill>
            <a:schemeClr val="bg1"/>
          </a:solidFill>
          <a:ln>
            <a:noFill/>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latin typeface="Effra" panose="020B0603020203020204" pitchFamily="34" charset="0"/>
            </a:endParaRPr>
          </a:p>
        </p:txBody>
      </p:sp>
      <p:sp>
        <p:nvSpPr>
          <p:cNvPr id="33" name="Freeform 13">
            <a:extLst>
              <a:ext uri="{FF2B5EF4-FFF2-40B4-BE49-F238E27FC236}">
                <a16:creationId xmlns:a16="http://schemas.microsoft.com/office/drawing/2014/main" id="{903F91DE-33FB-FE46-9E0F-829792DDF6EC}"/>
              </a:ext>
            </a:extLst>
          </p:cNvPr>
          <p:cNvSpPr>
            <a:spLocks/>
          </p:cNvSpPr>
          <p:nvPr userDrawn="1"/>
        </p:nvSpPr>
        <p:spPr bwMode="auto">
          <a:xfrm>
            <a:off x="4717395" y="2995417"/>
            <a:ext cx="2727192" cy="2475488"/>
          </a:xfrm>
          <a:custGeom>
            <a:avLst/>
            <a:gdLst>
              <a:gd name="T0" fmla="*/ 1145 w 1145"/>
              <a:gd name="T1" fmla="*/ 0 h 902"/>
              <a:gd name="T2" fmla="*/ 1145 w 1145"/>
              <a:gd name="T3" fmla="*/ 846 h 902"/>
              <a:gd name="T4" fmla="*/ 1088 w 1145"/>
              <a:gd name="T5" fmla="*/ 902 h 902"/>
              <a:gd name="T6" fmla="*/ 56 w 1145"/>
              <a:gd name="T7" fmla="*/ 902 h 902"/>
              <a:gd name="T8" fmla="*/ 0 w 1145"/>
              <a:gd name="T9" fmla="*/ 846 h 902"/>
              <a:gd name="T10" fmla="*/ 0 w 1145"/>
              <a:gd name="T11" fmla="*/ 0 h 902"/>
              <a:gd name="T12" fmla="*/ 1145 w 1145"/>
              <a:gd name="T13" fmla="*/ 0 h 902"/>
            </a:gdLst>
            <a:ahLst/>
            <a:cxnLst>
              <a:cxn ang="0">
                <a:pos x="T0" y="T1"/>
              </a:cxn>
              <a:cxn ang="0">
                <a:pos x="T2" y="T3"/>
              </a:cxn>
              <a:cxn ang="0">
                <a:pos x="T4" y="T5"/>
              </a:cxn>
              <a:cxn ang="0">
                <a:pos x="T6" y="T7"/>
              </a:cxn>
              <a:cxn ang="0">
                <a:pos x="T8" y="T9"/>
              </a:cxn>
              <a:cxn ang="0">
                <a:pos x="T10" y="T11"/>
              </a:cxn>
              <a:cxn ang="0">
                <a:pos x="T12" y="T13"/>
              </a:cxn>
            </a:cxnLst>
            <a:rect l="0" t="0" r="r" b="b"/>
            <a:pathLst>
              <a:path w="1145" h="902">
                <a:moveTo>
                  <a:pt x="1145" y="0"/>
                </a:moveTo>
                <a:cubicBezTo>
                  <a:pt x="1145" y="846"/>
                  <a:pt x="1145" y="846"/>
                  <a:pt x="1145" y="846"/>
                </a:cubicBezTo>
                <a:cubicBezTo>
                  <a:pt x="1145" y="877"/>
                  <a:pt x="1119" y="902"/>
                  <a:pt x="1088" y="902"/>
                </a:cubicBezTo>
                <a:cubicBezTo>
                  <a:pt x="56" y="902"/>
                  <a:pt x="56" y="902"/>
                  <a:pt x="56" y="902"/>
                </a:cubicBezTo>
                <a:cubicBezTo>
                  <a:pt x="25" y="902"/>
                  <a:pt x="0" y="877"/>
                  <a:pt x="0" y="846"/>
                </a:cubicBezTo>
                <a:cubicBezTo>
                  <a:pt x="0" y="0"/>
                  <a:pt x="0" y="0"/>
                  <a:pt x="0" y="0"/>
                </a:cubicBezTo>
                <a:lnTo>
                  <a:pt x="1145" y="0"/>
                </a:lnTo>
                <a:close/>
              </a:path>
            </a:pathLst>
          </a:custGeom>
          <a:solidFill>
            <a:schemeClr val="bg1"/>
          </a:solidFill>
          <a:ln>
            <a:noFill/>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latin typeface="Effra" panose="020B0603020203020204" pitchFamily="34" charset="0"/>
            </a:endParaRPr>
          </a:p>
        </p:txBody>
      </p:sp>
      <p:sp>
        <p:nvSpPr>
          <p:cNvPr id="35" name="Freeform 13">
            <a:extLst>
              <a:ext uri="{FF2B5EF4-FFF2-40B4-BE49-F238E27FC236}">
                <a16:creationId xmlns:a16="http://schemas.microsoft.com/office/drawing/2014/main" id="{B2FE0ADD-2F27-DC40-8597-B5827B12B2B0}"/>
              </a:ext>
            </a:extLst>
          </p:cNvPr>
          <p:cNvSpPr>
            <a:spLocks/>
          </p:cNvSpPr>
          <p:nvPr userDrawn="1"/>
        </p:nvSpPr>
        <p:spPr bwMode="auto">
          <a:xfrm>
            <a:off x="1177782" y="2995417"/>
            <a:ext cx="2727192" cy="2475488"/>
          </a:xfrm>
          <a:custGeom>
            <a:avLst/>
            <a:gdLst>
              <a:gd name="T0" fmla="*/ 1145 w 1145"/>
              <a:gd name="T1" fmla="*/ 0 h 902"/>
              <a:gd name="T2" fmla="*/ 1145 w 1145"/>
              <a:gd name="T3" fmla="*/ 846 h 902"/>
              <a:gd name="T4" fmla="*/ 1088 w 1145"/>
              <a:gd name="T5" fmla="*/ 902 h 902"/>
              <a:gd name="T6" fmla="*/ 56 w 1145"/>
              <a:gd name="T7" fmla="*/ 902 h 902"/>
              <a:gd name="T8" fmla="*/ 0 w 1145"/>
              <a:gd name="T9" fmla="*/ 846 h 902"/>
              <a:gd name="T10" fmla="*/ 0 w 1145"/>
              <a:gd name="T11" fmla="*/ 0 h 902"/>
              <a:gd name="T12" fmla="*/ 1145 w 1145"/>
              <a:gd name="T13" fmla="*/ 0 h 902"/>
            </a:gdLst>
            <a:ahLst/>
            <a:cxnLst>
              <a:cxn ang="0">
                <a:pos x="T0" y="T1"/>
              </a:cxn>
              <a:cxn ang="0">
                <a:pos x="T2" y="T3"/>
              </a:cxn>
              <a:cxn ang="0">
                <a:pos x="T4" y="T5"/>
              </a:cxn>
              <a:cxn ang="0">
                <a:pos x="T6" y="T7"/>
              </a:cxn>
              <a:cxn ang="0">
                <a:pos x="T8" y="T9"/>
              </a:cxn>
              <a:cxn ang="0">
                <a:pos x="T10" y="T11"/>
              </a:cxn>
              <a:cxn ang="0">
                <a:pos x="T12" y="T13"/>
              </a:cxn>
            </a:cxnLst>
            <a:rect l="0" t="0" r="r" b="b"/>
            <a:pathLst>
              <a:path w="1145" h="902">
                <a:moveTo>
                  <a:pt x="1145" y="0"/>
                </a:moveTo>
                <a:cubicBezTo>
                  <a:pt x="1145" y="846"/>
                  <a:pt x="1145" y="846"/>
                  <a:pt x="1145" y="846"/>
                </a:cubicBezTo>
                <a:cubicBezTo>
                  <a:pt x="1145" y="877"/>
                  <a:pt x="1119" y="902"/>
                  <a:pt x="1088" y="902"/>
                </a:cubicBezTo>
                <a:cubicBezTo>
                  <a:pt x="56" y="902"/>
                  <a:pt x="56" y="902"/>
                  <a:pt x="56" y="902"/>
                </a:cubicBezTo>
                <a:cubicBezTo>
                  <a:pt x="25" y="902"/>
                  <a:pt x="0" y="877"/>
                  <a:pt x="0" y="846"/>
                </a:cubicBezTo>
                <a:cubicBezTo>
                  <a:pt x="0" y="0"/>
                  <a:pt x="0" y="0"/>
                  <a:pt x="0" y="0"/>
                </a:cubicBezTo>
                <a:lnTo>
                  <a:pt x="1145" y="0"/>
                </a:lnTo>
                <a:close/>
              </a:path>
            </a:pathLst>
          </a:custGeom>
          <a:solidFill>
            <a:schemeClr val="bg1"/>
          </a:solidFill>
          <a:ln>
            <a:noFill/>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latin typeface="Effra" panose="020B0603020203020204" pitchFamily="34" charset="0"/>
            </a:endParaRPr>
          </a:p>
        </p:txBody>
      </p:sp>
      <p:sp>
        <p:nvSpPr>
          <p:cNvPr id="18" name="Rectangle 17">
            <a:extLst>
              <a:ext uri="{FF2B5EF4-FFF2-40B4-BE49-F238E27FC236}">
                <a16:creationId xmlns:a16="http://schemas.microsoft.com/office/drawing/2014/main" id="{622081E2-C2EF-0D41-AA1B-F479349F313C}"/>
              </a:ext>
            </a:extLst>
          </p:cNvPr>
          <p:cNvSpPr/>
          <p:nvPr userDrawn="1"/>
        </p:nvSpPr>
        <p:spPr>
          <a:xfrm flipV="1">
            <a:off x="0" y="0"/>
            <a:ext cx="12192000" cy="20027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40" name="Rectangle 39">
            <a:extLst>
              <a:ext uri="{FF2B5EF4-FFF2-40B4-BE49-F238E27FC236}">
                <a16:creationId xmlns:a16="http://schemas.microsoft.com/office/drawing/2014/main" id="{7B11C352-50F2-3A4C-A3AD-125A38069C80}"/>
              </a:ext>
            </a:extLst>
          </p:cNvPr>
          <p:cNvSpPr/>
          <p:nvPr userDrawn="1"/>
        </p:nvSpPr>
        <p:spPr>
          <a:xfrm>
            <a:off x="0" y="1842398"/>
            <a:ext cx="12192000" cy="2972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cxnSp>
        <p:nvCxnSpPr>
          <p:cNvPr id="28" name="Straight Connector 27">
            <a:extLst>
              <a:ext uri="{FF2B5EF4-FFF2-40B4-BE49-F238E27FC236}">
                <a16:creationId xmlns:a16="http://schemas.microsoft.com/office/drawing/2014/main" id="{A5369340-15CC-7C44-ADF8-1A901CD1B7BE}"/>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5" name="Picture Placeholder 11">
            <a:extLst>
              <a:ext uri="{FF2B5EF4-FFF2-40B4-BE49-F238E27FC236}">
                <a16:creationId xmlns:a16="http://schemas.microsoft.com/office/drawing/2014/main" id="{00BF0768-E11B-2743-B4CC-1DE321B79629}"/>
              </a:ext>
            </a:extLst>
          </p:cNvPr>
          <p:cNvSpPr>
            <a:spLocks noGrp="1"/>
          </p:cNvSpPr>
          <p:nvPr>
            <p:ph type="pic" sz="quarter" idx="23"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20" name="Text Placeholder 7">
            <a:extLst>
              <a:ext uri="{FF2B5EF4-FFF2-40B4-BE49-F238E27FC236}">
                <a16:creationId xmlns:a16="http://schemas.microsoft.com/office/drawing/2014/main" id="{1D0BAAA1-D3D7-0B4C-BC63-276B844A8BAE}"/>
              </a:ext>
            </a:extLst>
          </p:cNvPr>
          <p:cNvSpPr>
            <a:spLocks noGrp="1"/>
          </p:cNvSpPr>
          <p:nvPr>
            <p:ph type="body" sz="quarter" idx="15"/>
          </p:nvPr>
        </p:nvSpPr>
        <p:spPr>
          <a:xfrm>
            <a:off x="1508812" y="2791518"/>
            <a:ext cx="2065133" cy="297278"/>
          </a:xfrm>
          <a:prstGeom prst="rect">
            <a:avLst/>
          </a:prstGeom>
        </p:spPr>
        <p:txBody>
          <a:bodyPr/>
          <a:lstStyle>
            <a:lvl1pPr algn="ctr">
              <a:buFontTx/>
              <a:buNone/>
              <a:defRPr sz="1200" b="1" baseline="0">
                <a:solidFill>
                  <a:schemeClr val="tx1"/>
                </a:solidFill>
                <a:latin typeface="Effra" panose="020B0603020203020204" pitchFamily="34" charset="0"/>
              </a:defRPr>
            </a:lvl1pPr>
          </a:lstStyle>
          <a:p>
            <a:pPr lvl="0"/>
            <a:endParaRPr lang="en-US" dirty="0"/>
          </a:p>
        </p:txBody>
      </p:sp>
      <p:sp>
        <p:nvSpPr>
          <p:cNvPr id="22" name="Text Placeholder 7">
            <a:extLst>
              <a:ext uri="{FF2B5EF4-FFF2-40B4-BE49-F238E27FC236}">
                <a16:creationId xmlns:a16="http://schemas.microsoft.com/office/drawing/2014/main" id="{E37432BB-23A1-A74E-9A1D-50ABD4C33B55}"/>
              </a:ext>
            </a:extLst>
          </p:cNvPr>
          <p:cNvSpPr>
            <a:spLocks noGrp="1"/>
          </p:cNvSpPr>
          <p:nvPr>
            <p:ph type="body" sz="quarter" idx="18"/>
          </p:nvPr>
        </p:nvSpPr>
        <p:spPr>
          <a:xfrm>
            <a:off x="5048425" y="2791518"/>
            <a:ext cx="2065133" cy="297278"/>
          </a:xfrm>
          <a:prstGeom prst="rect">
            <a:avLst/>
          </a:prstGeom>
        </p:spPr>
        <p:txBody>
          <a:bodyPr/>
          <a:lstStyle>
            <a:lvl1pPr algn="ctr">
              <a:buFontTx/>
              <a:buNone/>
              <a:defRPr sz="1200" b="1" baseline="0">
                <a:solidFill>
                  <a:schemeClr val="tx1"/>
                </a:solidFill>
                <a:latin typeface="Effra" panose="020B0603020203020204" pitchFamily="34" charset="0"/>
              </a:defRPr>
            </a:lvl1pPr>
          </a:lstStyle>
          <a:p>
            <a:pPr lvl="0"/>
            <a:endParaRPr lang="en-US" dirty="0"/>
          </a:p>
        </p:txBody>
      </p:sp>
      <p:sp>
        <p:nvSpPr>
          <p:cNvPr id="27" name="Text Placeholder 7">
            <a:extLst>
              <a:ext uri="{FF2B5EF4-FFF2-40B4-BE49-F238E27FC236}">
                <a16:creationId xmlns:a16="http://schemas.microsoft.com/office/drawing/2014/main" id="{1B0704DC-A088-2141-AD49-CC1BFB5A4264}"/>
              </a:ext>
            </a:extLst>
          </p:cNvPr>
          <p:cNvSpPr>
            <a:spLocks noGrp="1"/>
          </p:cNvSpPr>
          <p:nvPr>
            <p:ph type="body" sz="quarter" idx="21"/>
          </p:nvPr>
        </p:nvSpPr>
        <p:spPr>
          <a:xfrm>
            <a:off x="8588038" y="2791518"/>
            <a:ext cx="2065133" cy="297278"/>
          </a:xfrm>
          <a:prstGeom prst="rect">
            <a:avLst/>
          </a:prstGeom>
        </p:spPr>
        <p:txBody>
          <a:bodyPr/>
          <a:lstStyle>
            <a:lvl1pPr algn="ctr">
              <a:buFontTx/>
              <a:buNone/>
              <a:defRPr sz="1200" b="1" baseline="0">
                <a:solidFill>
                  <a:schemeClr val="tx1"/>
                </a:solidFill>
                <a:latin typeface="Effra" panose="020B0603020203020204" pitchFamily="34" charset="0"/>
              </a:defRPr>
            </a:lvl1pPr>
          </a:lstStyle>
          <a:p>
            <a:pPr lvl="0"/>
            <a:endParaRPr lang="en-US" dirty="0"/>
          </a:p>
        </p:txBody>
      </p:sp>
      <p:sp>
        <p:nvSpPr>
          <p:cNvPr id="29" name="Text Placeholder 7">
            <a:extLst>
              <a:ext uri="{FF2B5EF4-FFF2-40B4-BE49-F238E27FC236}">
                <a16:creationId xmlns:a16="http://schemas.microsoft.com/office/drawing/2014/main" id="{F9D95A8D-80B4-024B-809F-26A2F315D1BC}"/>
              </a:ext>
            </a:extLst>
          </p:cNvPr>
          <p:cNvSpPr>
            <a:spLocks noGrp="1"/>
          </p:cNvSpPr>
          <p:nvPr>
            <p:ph type="body" sz="quarter" idx="16"/>
          </p:nvPr>
        </p:nvSpPr>
        <p:spPr>
          <a:xfrm>
            <a:off x="1508812" y="3084180"/>
            <a:ext cx="2065133" cy="297278"/>
          </a:xfrm>
          <a:prstGeom prst="rect">
            <a:avLst/>
          </a:prstGeom>
        </p:spPr>
        <p:txBody>
          <a:bodyPr/>
          <a:lstStyle>
            <a:lvl1pPr algn="ctr">
              <a:buFontTx/>
              <a:buNone/>
              <a:defRPr sz="1050" b="1" baseline="0">
                <a:solidFill>
                  <a:schemeClr val="accent5"/>
                </a:solidFill>
                <a:latin typeface="Effra" panose="020B0603020203020204" pitchFamily="34" charset="0"/>
              </a:defRPr>
            </a:lvl1pPr>
          </a:lstStyle>
          <a:p>
            <a:pPr lvl="0"/>
            <a:endParaRPr lang="en-US" dirty="0"/>
          </a:p>
        </p:txBody>
      </p:sp>
      <p:sp>
        <p:nvSpPr>
          <p:cNvPr id="30" name="Text Placeholder 7">
            <a:extLst>
              <a:ext uri="{FF2B5EF4-FFF2-40B4-BE49-F238E27FC236}">
                <a16:creationId xmlns:a16="http://schemas.microsoft.com/office/drawing/2014/main" id="{F7BC485F-B104-C442-BB69-8255DD6BFE75}"/>
              </a:ext>
            </a:extLst>
          </p:cNvPr>
          <p:cNvSpPr>
            <a:spLocks noGrp="1"/>
          </p:cNvSpPr>
          <p:nvPr>
            <p:ph type="body" sz="quarter" idx="19"/>
          </p:nvPr>
        </p:nvSpPr>
        <p:spPr>
          <a:xfrm>
            <a:off x="5048425" y="3084180"/>
            <a:ext cx="2065133" cy="297278"/>
          </a:xfrm>
          <a:prstGeom prst="rect">
            <a:avLst/>
          </a:prstGeom>
        </p:spPr>
        <p:txBody>
          <a:bodyPr/>
          <a:lstStyle>
            <a:lvl1pPr algn="ctr">
              <a:buFontTx/>
              <a:buNone/>
              <a:defRPr sz="1050" b="1" baseline="0">
                <a:solidFill>
                  <a:schemeClr val="accent5"/>
                </a:solidFill>
                <a:latin typeface="Effra" panose="020B0603020203020204" pitchFamily="34" charset="0"/>
              </a:defRPr>
            </a:lvl1pPr>
          </a:lstStyle>
          <a:p>
            <a:pPr lvl="0"/>
            <a:endParaRPr lang="en-US" dirty="0"/>
          </a:p>
        </p:txBody>
      </p:sp>
      <p:sp>
        <p:nvSpPr>
          <p:cNvPr id="31" name="Text Placeholder 7">
            <a:extLst>
              <a:ext uri="{FF2B5EF4-FFF2-40B4-BE49-F238E27FC236}">
                <a16:creationId xmlns:a16="http://schemas.microsoft.com/office/drawing/2014/main" id="{64857E96-2D7C-B249-A0F6-CC1B018C3C07}"/>
              </a:ext>
            </a:extLst>
          </p:cNvPr>
          <p:cNvSpPr>
            <a:spLocks noGrp="1"/>
          </p:cNvSpPr>
          <p:nvPr>
            <p:ph type="body" sz="quarter" idx="22"/>
          </p:nvPr>
        </p:nvSpPr>
        <p:spPr>
          <a:xfrm>
            <a:off x="8588038" y="3084180"/>
            <a:ext cx="2065133" cy="297278"/>
          </a:xfrm>
          <a:prstGeom prst="rect">
            <a:avLst/>
          </a:prstGeom>
        </p:spPr>
        <p:txBody>
          <a:bodyPr/>
          <a:lstStyle>
            <a:lvl1pPr algn="ctr">
              <a:buFontTx/>
              <a:buNone/>
              <a:defRPr sz="1050" b="1" baseline="0">
                <a:solidFill>
                  <a:schemeClr val="accent5"/>
                </a:solidFill>
                <a:latin typeface="Effra" panose="020B0603020203020204" pitchFamily="34" charset="0"/>
              </a:defRPr>
            </a:lvl1pPr>
          </a:lstStyle>
          <a:p>
            <a:pPr lvl="0"/>
            <a:endParaRPr lang="en-US" dirty="0"/>
          </a:p>
        </p:txBody>
      </p:sp>
    </p:spTree>
    <p:extLst>
      <p:ext uri="{BB962C8B-B14F-4D97-AF65-F5344CB8AC3E}">
        <p14:creationId xmlns:p14="http://schemas.microsoft.com/office/powerpoint/2010/main" val="3405844765"/>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eam page">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41161F9-60ED-1745-8AFE-E0661F83A1E5}"/>
              </a:ext>
            </a:extLst>
          </p:cNvPr>
          <p:cNvSpPr/>
          <p:nvPr userDrawn="1"/>
        </p:nvSpPr>
        <p:spPr>
          <a:xfrm flipV="1">
            <a:off x="0" y="0"/>
            <a:ext cx="12192000" cy="20027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8" name="Rectangle 17">
            <a:extLst>
              <a:ext uri="{FF2B5EF4-FFF2-40B4-BE49-F238E27FC236}">
                <a16:creationId xmlns:a16="http://schemas.microsoft.com/office/drawing/2014/main" id="{622081E2-C2EF-0D41-AA1B-F479349F313C}"/>
              </a:ext>
            </a:extLst>
          </p:cNvPr>
          <p:cNvSpPr/>
          <p:nvPr userDrawn="1"/>
        </p:nvSpPr>
        <p:spPr>
          <a:xfrm>
            <a:off x="0" y="1842398"/>
            <a:ext cx="12192000" cy="2972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20" name="Text Placeholder 7">
            <a:extLst>
              <a:ext uri="{FF2B5EF4-FFF2-40B4-BE49-F238E27FC236}">
                <a16:creationId xmlns:a16="http://schemas.microsoft.com/office/drawing/2014/main" id="{93156A83-5614-544B-BCE0-67D29FEFD795}"/>
              </a:ext>
            </a:extLst>
          </p:cNvPr>
          <p:cNvSpPr>
            <a:spLocks noGrp="1"/>
          </p:cNvSpPr>
          <p:nvPr>
            <p:ph type="body" sz="quarter" idx="15"/>
          </p:nvPr>
        </p:nvSpPr>
        <p:spPr>
          <a:xfrm>
            <a:off x="2968819" y="2204667"/>
            <a:ext cx="2065133" cy="297278"/>
          </a:xfrm>
          <a:prstGeom prst="rect">
            <a:avLst/>
          </a:prstGeom>
        </p:spPr>
        <p:txBody>
          <a:bodyPr/>
          <a:lstStyle>
            <a:lvl1pPr algn="l">
              <a:buFontTx/>
              <a:buNone/>
              <a:defRPr sz="1500" b="1" baseline="0">
                <a:solidFill>
                  <a:schemeClr val="tx1"/>
                </a:solidFill>
                <a:latin typeface="Effra" panose="020B0603020203020204" pitchFamily="34" charset="0"/>
              </a:defRPr>
            </a:lvl1pPr>
          </a:lstStyle>
          <a:p>
            <a:pPr lvl="0"/>
            <a:endParaRPr lang="en-US" dirty="0"/>
          </a:p>
        </p:txBody>
      </p:sp>
      <p:sp>
        <p:nvSpPr>
          <p:cNvPr id="21" name="Text Placeholder 7">
            <a:extLst>
              <a:ext uri="{FF2B5EF4-FFF2-40B4-BE49-F238E27FC236}">
                <a16:creationId xmlns:a16="http://schemas.microsoft.com/office/drawing/2014/main" id="{FF51FED4-7E8A-3D4E-AFED-D33015AF20D0}"/>
              </a:ext>
            </a:extLst>
          </p:cNvPr>
          <p:cNvSpPr>
            <a:spLocks noGrp="1"/>
          </p:cNvSpPr>
          <p:nvPr>
            <p:ph type="body" sz="quarter" idx="16"/>
          </p:nvPr>
        </p:nvSpPr>
        <p:spPr>
          <a:xfrm>
            <a:off x="2968819" y="2529338"/>
            <a:ext cx="2065133" cy="297278"/>
          </a:xfrm>
          <a:prstGeom prst="rect">
            <a:avLst/>
          </a:prstGeom>
        </p:spPr>
        <p:txBody>
          <a:bodyPr/>
          <a:lstStyle>
            <a:lvl1pPr algn="l">
              <a:buFontTx/>
              <a:buNone/>
              <a:defRPr sz="1100" b="1" baseline="0">
                <a:solidFill>
                  <a:schemeClr val="accent5"/>
                </a:solidFill>
                <a:latin typeface="Effra" panose="020B0603020203020204" pitchFamily="34" charset="0"/>
              </a:defRPr>
            </a:lvl1pPr>
          </a:lstStyle>
          <a:p>
            <a:pPr lvl="0"/>
            <a:endParaRPr lang="en-US" dirty="0"/>
          </a:p>
        </p:txBody>
      </p:sp>
      <p:sp>
        <p:nvSpPr>
          <p:cNvPr id="33" name="Text Placeholder 7">
            <a:extLst>
              <a:ext uri="{FF2B5EF4-FFF2-40B4-BE49-F238E27FC236}">
                <a16:creationId xmlns:a16="http://schemas.microsoft.com/office/drawing/2014/main" id="{57B05243-A77B-774D-9816-ED7A439694CD}"/>
              </a:ext>
            </a:extLst>
          </p:cNvPr>
          <p:cNvSpPr>
            <a:spLocks noGrp="1"/>
          </p:cNvSpPr>
          <p:nvPr>
            <p:ph type="body" sz="quarter" idx="18"/>
          </p:nvPr>
        </p:nvSpPr>
        <p:spPr>
          <a:xfrm>
            <a:off x="8327400" y="2204667"/>
            <a:ext cx="2065133" cy="297278"/>
          </a:xfrm>
          <a:prstGeom prst="rect">
            <a:avLst/>
          </a:prstGeom>
        </p:spPr>
        <p:txBody>
          <a:bodyPr/>
          <a:lstStyle>
            <a:lvl1pPr algn="l">
              <a:buFontTx/>
              <a:buNone/>
              <a:defRPr sz="1500" b="1" baseline="0">
                <a:solidFill>
                  <a:schemeClr val="tx1"/>
                </a:solidFill>
                <a:latin typeface="Effra" panose="020B0603020203020204" pitchFamily="34" charset="0"/>
              </a:defRPr>
            </a:lvl1pPr>
          </a:lstStyle>
          <a:p>
            <a:pPr lvl="0"/>
            <a:endParaRPr lang="en-US" dirty="0"/>
          </a:p>
        </p:txBody>
      </p:sp>
      <p:sp>
        <p:nvSpPr>
          <p:cNvPr id="34" name="Text Placeholder 7">
            <a:extLst>
              <a:ext uri="{FF2B5EF4-FFF2-40B4-BE49-F238E27FC236}">
                <a16:creationId xmlns:a16="http://schemas.microsoft.com/office/drawing/2014/main" id="{53B9E423-5B99-3147-8411-33B5D655C5BA}"/>
              </a:ext>
            </a:extLst>
          </p:cNvPr>
          <p:cNvSpPr>
            <a:spLocks noGrp="1"/>
          </p:cNvSpPr>
          <p:nvPr>
            <p:ph type="body" sz="quarter" idx="19"/>
          </p:nvPr>
        </p:nvSpPr>
        <p:spPr>
          <a:xfrm>
            <a:off x="8327400" y="2529338"/>
            <a:ext cx="2065133" cy="297278"/>
          </a:xfrm>
          <a:prstGeom prst="rect">
            <a:avLst/>
          </a:prstGeom>
        </p:spPr>
        <p:txBody>
          <a:bodyPr/>
          <a:lstStyle>
            <a:lvl1pPr algn="l">
              <a:buFontTx/>
              <a:buNone/>
              <a:defRPr sz="1100" b="1" baseline="0">
                <a:solidFill>
                  <a:schemeClr val="accent5"/>
                </a:solidFill>
                <a:latin typeface="Effra" panose="020B0603020203020204" pitchFamily="34" charset="0"/>
              </a:defRPr>
            </a:lvl1pPr>
          </a:lstStyle>
          <a:p>
            <a:pPr lvl="0"/>
            <a:endParaRPr lang="en-US" dirty="0"/>
          </a:p>
        </p:txBody>
      </p:sp>
      <p:sp>
        <p:nvSpPr>
          <p:cNvPr id="38" name="Title 23">
            <a:extLst>
              <a:ext uri="{FF2B5EF4-FFF2-40B4-BE49-F238E27FC236}">
                <a16:creationId xmlns:a16="http://schemas.microsoft.com/office/drawing/2014/main" id="{2AF58532-E60C-1740-A5A9-28BD946613DF}"/>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24" name="Straight Connector 23">
            <a:extLst>
              <a:ext uri="{FF2B5EF4-FFF2-40B4-BE49-F238E27FC236}">
                <a16:creationId xmlns:a16="http://schemas.microsoft.com/office/drawing/2014/main" id="{E951052D-6620-354D-A5E2-06DBD83D75B9}"/>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Picture Placeholder 11">
            <a:extLst>
              <a:ext uri="{FF2B5EF4-FFF2-40B4-BE49-F238E27FC236}">
                <a16:creationId xmlns:a16="http://schemas.microsoft.com/office/drawing/2014/main" id="{DAB32C44-D555-5B43-953A-CA5519A08773}"/>
              </a:ext>
            </a:extLst>
          </p:cNvPr>
          <p:cNvSpPr>
            <a:spLocks noGrp="1"/>
          </p:cNvSpPr>
          <p:nvPr>
            <p:ph type="pic" sz="quarter" idx="20"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584560789"/>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lient module 7 rows">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nvGraphicFramePr>
        <p:xfrm>
          <a:off x="704814" y="1114451"/>
          <a:ext cx="10791858" cy="4860000"/>
        </p:xfrm>
        <a:graphic>
          <a:graphicData uri="http://schemas.openxmlformats.org/drawingml/2006/table">
            <a:tbl>
              <a:tblPr firstRow="1" bandRow="1">
                <a:tableStyleId>{5C22544A-7EE6-4342-B048-85BDC9FD1C3A}</a:tableStyleId>
              </a:tblPr>
              <a:tblGrid>
                <a:gridCol w="1541694">
                  <a:extLst>
                    <a:ext uri="{9D8B030D-6E8A-4147-A177-3AD203B41FA5}">
                      <a16:colId xmlns:a16="http://schemas.microsoft.com/office/drawing/2014/main" val="1484004021"/>
                    </a:ext>
                  </a:extLst>
                </a:gridCol>
                <a:gridCol w="1541694">
                  <a:extLst>
                    <a:ext uri="{9D8B030D-6E8A-4147-A177-3AD203B41FA5}">
                      <a16:colId xmlns:a16="http://schemas.microsoft.com/office/drawing/2014/main" val="704470768"/>
                    </a:ext>
                  </a:extLst>
                </a:gridCol>
                <a:gridCol w="1541694">
                  <a:extLst>
                    <a:ext uri="{9D8B030D-6E8A-4147-A177-3AD203B41FA5}">
                      <a16:colId xmlns:a16="http://schemas.microsoft.com/office/drawing/2014/main" val="3242457417"/>
                    </a:ext>
                  </a:extLst>
                </a:gridCol>
                <a:gridCol w="1541694">
                  <a:extLst>
                    <a:ext uri="{9D8B030D-6E8A-4147-A177-3AD203B41FA5}">
                      <a16:colId xmlns:a16="http://schemas.microsoft.com/office/drawing/2014/main" val="853841949"/>
                    </a:ext>
                  </a:extLst>
                </a:gridCol>
                <a:gridCol w="1541694">
                  <a:extLst>
                    <a:ext uri="{9D8B030D-6E8A-4147-A177-3AD203B41FA5}">
                      <a16:colId xmlns:a16="http://schemas.microsoft.com/office/drawing/2014/main" val="3042942221"/>
                    </a:ext>
                  </a:extLst>
                </a:gridCol>
                <a:gridCol w="1541694">
                  <a:extLst>
                    <a:ext uri="{9D8B030D-6E8A-4147-A177-3AD203B41FA5}">
                      <a16:colId xmlns:a16="http://schemas.microsoft.com/office/drawing/2014/main" val="3866535647"/>
                    </a:ext>
                  </a:extLst>
                </a:gridCol>
                <a:gridCol w="1541694">
                  <a:extLst>
                    <a:ext uri="{9D8B030D-6E8A-4147-A177-3AD203B41FA5}">
                      <a16:colId xmlns:a16="http://schemas.microsoft.com/office/drawing/2014/main" val="1654464075"/>
                    </a:ext>
                  </a:extLst>
                </a:gridCol>
              </a:tblGrid>
              <a:tr h="97200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B w="6350" cap="flat" cmpd="sng" algn="ctr">
                      <a:solidFill>
                        <a:schemeClr val="accent5"/>
                      </a:solidFill>
                      <a:prstDash val="sysDot"/>
                      <a:round/>
                      <a:headEnd type="none" w="med" len="med"/>
                      <a:tailEnd type="none" w="med" len="med"/>
                    </a:lnB>
                    <a:noFill/>
                  </a:tcPr>
                </a:tc>
                <a:extLst>
                  <a:ext uri="{0D108BD9-81ED-4DB2-BD59-A6C34878D82A}">
                    <a16:rowId xmlns:a16="http://schemas.microsoft.com/office/drawing/2014/main" val="3919013514"/>
                  </a:ext>
                </a:extLst>
              </a:tr>
              <a:tr h="97200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extLst>
                  <a:ext uri="{0D108BD9-81ED-4DB2-BD59-A6C34878D82A}">
                    <a16:rowId xmlns:a16="http://schemas.microsoft.com/office/drawing/2014/main" val="1467291249"/>
                  </a:ext>
                </a:extLst>
              </a:tr>
              <a:tr h="97200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extLst>
                  <a:ext uri="{0D108BD9-81ED-4DB2-BD59-A6C34878D82A}">
                    <a16:rowId xmlns:a16="http://schemas.microsoft.com/office/drawing/2014/main" val="1475346389"/>
                  </a:ext>
                </a:extLst>
              </a:tr>
              <a:tr h="97200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extLst>
                  <a:ext uri="{0D108BD9-81ED-4DB2-BD59-A6C34878D82A}">
                    <a16:rowId xmlns:a16="http://schemas.microsoft.com/office/drawing/2014/main" val="1321404448"/>
                  </a:ext>
                </a:extLst>
              </a:tr>
              <a:tr h="97200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T w="6350" cap="flat" cmpd="sng" algn="ctr">
                      <a:solidFill>
                        <a:schemeClr val="accent5"/>
                      </a:solidFill>
                      <a:prstDash val="sysDot"/>
                      <a:round/>
                      <a:headEnd type="none" w="med" len="med"/>
                      <a:tailEnd type="none" w="med" len="med"/>
                    </a:lnT>
                    <a:lnB w="12700" cap="flat" cmpd="sng" algn="ctr">
                      <a:noFill/>
                      <a:prstDash val="sysDot"/>
                      <a:round/>
                      <a:headEnd type="none" w="med" len="med"/>
                      <a:tailEnd type="none" w="med" len="med"/>
                    </a:lnB>
                    <a:noFill/>
                  </a:tcPr>
                </a:tc>
                <a:extLst>
                  <a:ext uri="{0D108BD9-81ED-4DB2-BD59-A6C34878D82A}">
                    <a16:rowId xmlns:a16="http://schemas.microsoft.com/office/drawing/2014/main" val="2751470135"/>
                  </a:ext>
                </a:extLst>
              </a:tr>
            </a:tbl>
          </a:graphicData>
        </a:graphic>
      </p:graphicFrame>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6" name="Straight Connector 15">
            <a:extLst>
              <a:ext uri="{FF2B5EF4-FFF2-40B4-BE49-F238E27FC236}">
                <a16:creationId xmlns:a16="http://schemas.microsoft.com/office/drawing/2014/main" id="{7B4165E1-C434-7B43-9414-23B8324E0A61}"/>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Picture Placeholder 11">
            <a:extLst>
              <a:ext uri="{FF2B5EF4-FFF2-40B4-BE49-F238E27FC236}">
                <a16:creationId xmlns:a16="http://schemas.microsoft.com/office/drawing/2014/main" id="{7BB145C5-0BD4-674A-B588-A23F5713ADD9}"/>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759220233"/>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ient 7+8 rows">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nvGraphicFramePr>
        <p:xfrm>
          <a:off x="704814" y="1114451"/>
          <a:ext cx="10791858" cy="3888000"/>
        </p:xfrm>
        <a:graphic>
          <a:graphicData uri="http://schemas.openxmlformats.org/drawingml/2006/table">
            <a:tbl>
              <a:tblPr firstRow="1" bandRow="1">
                <a:tableStyleId>{5C22544A-7EE6-4342-B048-85BDC9FD1C3A}</a:tableStyleId>
              </a:tblPr>
              <a:tblGrid>
                <a:gridCol w="1541694">
                  <a:extLst>
                    <a:ext uri="{9D8B030D-6E8A-4147-A177-3AD203B41FA5}">
                      <a16:colId xmlns:a16="http://schemas.microsoft.com/office/drawing/2014/main" val="1484004021"/>
                    </a:ext>
                  </a:extLst>
                </a:gridCol>
                <a:gridCol w="1541694">
                  <a:extLst>
                    <a:ext uri="{9D8B030D-6E8A-4147-A177-3AD203B41FA5}">
                      <a16:colId xmlns:a16="http://schemas.microsoft.com/office/drawing/2014/main" val="704470768"/>
                    </a:ext>
                  </a:extLst>
                </a:gridCol>
                <a:gridCol w="1541694">
                  <a:extLst>
                    <a:ext uri="{9D8B030D-6E8A-4147-A177-3AD203B41FA5}">
                      <a16:colId xmlns:a16="http://schemas.microsoft.com/office/drawing/2014/main" val="3242457417"/>
                    </a:ext>
                  </a:extLst>
                </a:gridCol>
                <a:gridCol w="1541694">
                  <a:extLst>
                    <a:ext uri="{9D8B030D-6E8A-4147-A177-3AD203B41FA5}">
                      <a16:colId xmlns:a16="http://schemas.microsoft.com/office/drawing/2014/main" val="853841949"/>
                    </a:ext>
                  </a:extLst>
                </a:gridCol>
                <a:gridCol w="1541694">
                  <a:extLst>
                    <a:ext uri="{9D8B030D-6E8A-4147-A177-3AD203B41FA5}">
                      <a16:colId xmlns:a16="http://schemas.microsoft.com/office/drawing/2014/main" val="3042942221"/>
                    </a:ext>
                  </a:extLst>
                </a:gridCol>
                <a:gridCol w="1541694">
                  <a:extLst>
                    <a:ext uri="{9D8B030D-6E8A-4147-A177-3AD203B41FA5}">
                      <a16:colId xmlns:a16="http://schemas.microsoft.com/office/drawing/2014/main" val="3866535647"/>
                    </a:ext>
                  </a:extLst>
                </a:gridCol>
                <a:gridCol w="1541694">
                  <a:extLst>
                    <a:ext uri="{9D8B030D-6E8A-4147-A177-3AD203B41FA5}">
                      <a16:colId xmlns:a16="http://schemas.microsoft.com/office/drawing/2014/main" val="1654464075"/>
                    </a:ext>
                  </a:extLst>
                </a:gridCol>
              </a:tblGrid>
              <a:tr h="97200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B w="6350" cap="flat" cmpd="sng" algn="ctr">
                      <a:solidFill>
                        <a:schemeClr val="accent5"/>
                      </a:solidFill>
                      <a:prstDash val="sysDot"/>
                      <a:round/>
                      <a:headEnd type="none" w="med" len="med"/>
                      <a:tailEnd type="none" w="med" len="med"/>
                    </a:lnB>
                    <a:noFill/>
                  </a:tcPr>
                </a:tc>
                <a:extLst>
                  <a:ext uri="{0D108BD9-81ED-4DB2-BD59-A6C34878D82A}">
                    <a16:rowId xmlns:a16="http://schemas.microsoft.com/office/drawing/2014/main" val="3919013514"/>
                  </a:ext>
                </a:extLst>
              </a:tr>
              <a:tr h="97200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extLst>
                  <a:ext uri="{0D108BD9-81ED-4DB2-BD59-A6C34878D82A}">
                    <a16:rowId xmlns:a16="http://schemas.microsoft.com/office/drawing/2014/main" val="1467291249"/>
                  </a:ext>
                </a:extLst>
              </a:tr>
              <a:tr h="97200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extLst>
                  <a:ext uri="{0D108BD9-81ED-4DB2-BD59-A6C34878D82A}">
                    <a16:rowId xmlns:a16="http://schemas.microsoft.com/office/drawing/2014/main" val="1475346389"/>
                  </a:ext>
                </a:extLst>
              </a:tr>
              <a:tr h="97200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T w="6350" cap="flat" cmpd="sng" algn="ctr">
                      <a:solidFill>
                        <a:schemeClr val="accent5"/>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extLst>
                  <a:ext uri="{0D108BD9-81ED-4DB2-BD59-A6C34878D82A}">
                    <a16:rowId xmlns:a16="http://schemas.microsoft.com/office/drawing/2014/main" val="1321404448"/>
                  </a:ext>
                </a:extLst>
              </a:tr>
            </a:tbl>
          </a:graphicData>
        </a:graphic>
      </p:graphicFrame>
      <p:graphicFrame>
        <p:nvGraphicFramePr>
          <p:cNvPr id="12" name="Table 2">
            <a:extLst>
              <a:ext uri="{FF2B5EF4-FFF2-40B4-BE49-F238E27FC236}">
                <a16:creationId xmlns:a16="http://schemas.microsoft.com/office/drawing/2014/main" id="{D4CEBCD9-FE0D-9541-BD48-DCAF4DDA9DD7}"/>
              </a:ext>
            </a:extLst>
          </p:cNvPr>
          <p:cNvGraphicFramePr>
            <a:graphicFrameLocks noGrp="1"/>
          </p:cNvGraphicFramePr>
          <p:nvPr userDrawn="1"/>
        </p:nvGraphicFramePr>
        <p:xfrm>
          <a:off x="704813" y="5002451"/>
          <a:ext cx="10791864" cy="972000"/>
        </p:xfrm>
        <a:graphic>
          <a:graphicData uri="http://schemas.openxmlformats.org/drawingml/2006/table">
            <a:tbl>
              <a:tblPr firstRow="1" bandRow="1">
                <a:tableStyleId>{5C22544A-7EE6-4342-B048-85BDC9FD1C3A}</a:tableStyleId>
              </a:tblPr>
              <a:tblGrid>
                <a:gridCol w="1348983">
                  <a:extLst>
                    <a:ext uri="{9D8B030D-6E8A-4147-A177-3AD203B41FA5}">
                      <a16:colId xmlns:a16="http://schemas.microsoft.com/office/drawing/2014/main" val="1484004021"/>
                    </a:ext>
                  </a:extLst>
                </a:gridCol>
                <a:gridCol w="1348983">
                  <a:extLst>
                    <a:ext uri="{9D8B030D-6E8A-4147-A177-3AD203B41FA5}">
                      <a16:colId xmlns:a16="http://schemas.microsoft.com/office/drawing/2014/main" val="704470768"/>
                    </a:ext>
                  </a:extLst>
                </a:gridCol>
                <a:gridCol w="1348983">
                  <a:extLst>
                    <a:ext uri="{9D8B030D-6E8A-4147-A177-3AD203B41FA5}">
                      <a16:colId xmlns:a16="http://schemas.microsoft.com/office/drawing/2014/main" val="3242457417"/>
                    </a:ext>
                  </a:extLst>
                </a:gridCol>
                <a:gridCol w="1348983">
                  <a:extLst>
                    <a:ext uri="{9D8B030D-6E8A-4147-A177-3AD203B41FA5}">
                      <a16:colId xmlns:a16="http://schemas.microsoft.com/office/drawing/2014/main" val="853841949"/>
                    </a:ext>
                  </a:extLst>
                </a:gridCol>
                <a:gridCol w="1348983">
                  <a:extLst>
                    <a:ext uri="{9D8B030D-6E8A-4147-A177-3AD203B41FA5}">
                      <a16:colId xmlns:a16="http://schemas.microsoft.com/office/drawing/2014/main" val="3042942221"/>
                    </a:ext>
                  </a:extLst>
                </a:gridCol>
                <a:gridCol w="1348983">
                  <a:extLst>
                    <a:ext uri="{9D8B030D-6E8A-4147-A177-3AD203B41FA5}">
                      <a16:colId xmlns:a16="http://schemas.microsoft.com/office/drawing/2014/main" val="3866535647"/>
                    </a:ext>
                  </a:extLst>
                </a:gridCol>
                <a:gridCol w="1348983">
                  <a:extLst>
                    <a:ext uri="{9D8B030D-6E8A-4147-A177-3AD203B41FA5}">
                      <a16:colId xmlns:a16="http://schemas.microsoft.com/office/drawing/2014/main" val="1654464075"/>
                    </a:ext>
                  </a:extLst>
                </a:gridCol>
                <a:gridCol w="1348983">
                  <a:extLst>
                    <a:ext uri="{9D8B030D-6E8A-4147-A177-3AD203B41FA5}">
                      <a16:colId xmlns:a16="http://schemas.microsoft.com/office/drawing/2014/main" val="400016587"/>
                    </a:ext>
                  </a:extLst>
                </a:gridCol>
              </a:tblGrid>
              <a:tr h="97200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3175" cap="flat" cmpd="sng" algn="ctr">
                      <a:solidFill>
                        <a:schemeClr val="accent1"/>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3175" cap="flat" cmpd="sng" algn="ctr">
                      <a:noFill/>
                      <a:prstDash val="sysDot"/>
                      <a:round/>
                      <a:headEnd type="none" w="med" len="med"/>
                      <a:tailEnd type="none" w="med" len="med"/>
                    </a:lnB>
                    <a:noFill/>
                  </a:tcPr>
                </a:tc>
                <a:extLst>
                  <a:ext uri="{0D108BD9-81ED-4DB2-BD59-A6C34878D82A}">
                    <a16:rowId xmlns:a16="http://schemas.microsoft.com/office/drawing/2014/main" val="1321404448"/>
                  </a:ext>
                </a:extLst>
              </a:tr>
            </a:tbl>
          </a:graphicData>
        </a:graphic>
      </p:graphicFrame>
      <p:sp>
        <p:nvSpPr>
          <p:cNvPr id="15" name="Title 23">
            <a:extLst>
              <a:ext uri="{FF2B5EF4-FFF2-40B4-BE49-F238E27FC236}">
                <a16:creationId xmlns:a16="http://schemas.microsoft.com/office/drawing/2014/main" id="{6315254B-41D9-064F-A133-DE4DE0B965A0}"/>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7" name="Straight Connector 16">
            <a:extLst>
              <a:ext uri="{FF2B5EF4-FFF2-40B4-BE49-F238E27FC236}">
                <a16:creationId xmlns:a16="http://schemas.microsoft.com/office/drawing/2014/main" id="{41E92D9A-060D-C64C-84D6-026B7B843B18}"/>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Picture Placeholder 11">
            <a:extLst>
              <a:ext uri="{FF2B5EF4-FFF2-40B4-BE49-F238E27FC236}">
                <a16:creationId xmlns:a16="http://schemas.microsoft.com/office/drawing/2014/main" id="{4C0DF29E-927B-CB45-A7D9-E156279BA3C2}"/>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2475395026"/>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E7ADFE-9026-2A4F-8549-9AB96832E29A}"/>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4" name="Rectangle 3">
            <a:extLst>
              <a:ext uri="{FF2B5EF4-FFF2-40B4-BE49-F238E27FC236}">
                <a16:creationId xmlns:a16="http://schemas.microsoft.com/office/drawing/2014/main" id="{68D606A0-4D32-4745-B3C6-9713A5F63819}"/>
              </a:ext>
            </a:extLst>
          </p:cNvPr>
          <p:cNvSpPr/>
          <p:nvPr userDrawn="1"/>
        </p:nvSpPr>
        <p:spPr>
          <a:xfrm>
            <a:off x="695325" y="1309432"/>
            <a:ext cx="10801350" cy="1631216"/>
          </a:xfrm>
          <a:prstGeom prst="rect">
            <a:avLst/>
          </a:prstGeom>
        </p:spPr>
        <p:txBody>
          <a:bodyPr wrap="square" anchor="t">
            <a:spAutoFit/>
          </a:bodyPr>
          <a:lstStyle/>
          <a:p>
            <a:pPr algn="ctr"/>
            <a:r>
              <a:rPr lang="en-US" sz="10000" b="1" dirty="0">
                <a:solidFill>
                  <a:schemeClr val="accent5">
                    <a:lumMod val="75000"/>
                  </a:schemeClr>
                </a:solidFill>
                <a:latin typeface="Effra" panose="020B0603020203020204" pitchFamily="34" charset="0"/>
                <a:ea typeface="Verdana" panose="020B0604030504040204" pitchFamily="34" charset="0"/>
                <a:cs typeface="Effra" panose="020B0603020203020204" pitchFamily="34" charset="0"/>
              </a:rPr>
              <a:t>“</a:t>
            </a:r>
          </a:p>
        </p:txBody>
      </p:sp>
    </p:spTree>
    <p:extLst>
      <p:ext uri="{BB962C8B-B14F-4D97-AF65-F5344CB8AC3E}">
        <p14:creationId xmlns:p14="http://schemas.microsoft.com/office/powerpoint/2010/main" val="19291568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_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BC642C-0750-5545-89B2-60CDB44FD3AD}"/>
              </a:ext>
            </a:extLst>
          </p:cNvPr>
          <p:cNvSpPr>
            <a:spLocks/>
          </p:cNvSpPr>
          <p:nvPr userDrawn="1"/>
        </p:nvSpPr>
        <p:spPr>
          <a:xfrm>
            <a:off x="6953692" y="0"/>
            <a:ext cx="5238307" cy="625972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latin typeface="Effra" panose="020B0603020203020204" pitchFamily="34" charset="0"/>
            </a:endParaRPr>
          </a:p>
        </p:txBody>
      </p:sp>
      <p:sp>
        <p:nvSpPr>
          <p:cNvPr id="21" name="Title 23">
            <a:extLst>
              <a:ext uri="{FF2B5EF4-FFF2-40B4-BE49-F238E27FC236}">
                <a16:creationId xmlns:a16="http://schemas.microsoft.com/office/drawing/2014/main" id="{6F7BF81E-536C-DD4A-BFD8-C9F254F9494B}"/>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0" name="Rectangle 9">
            <a:extLst>
              <a:ext uri="{FF2B5EF4-FFF2-40B4-BE49-F238E27FC236}">
                <a16:creationId xmlns:a16="http://schemas.microsoft.com/office/drawing/2014/main" id="{640030BA-9FA5-DD40-B7BF-8565752F94FA}"/>
              </a:ext>
            </a:extLst>
          </p:cNvPr>
          <p:cNvSpPr/>
          <p:nvPr userDrawn="1"/>
        </p:nvSpPr>
        <p:spPr>
          <a:xfrm>
            <a:off x="7198700" y="405408"/>
            <a:ext cx="843722" cy="1862048"/>
          </a:xfrm>
          <a:prstGeom prst="rect">
            <a:avLst/>
          </a:prstGeom>
        </p:spPr>
        <p:txBody>
          <a:bodyPr wrap="square">
            <a:spAutoFit/>
          </a:bodyPr>
          <a:lstStyle/>
          <a:p>
            <a:r>
              <a:rPr lang="en-US" sz="11500" b="1" dirty="0">
                <a:solidFill>
                  <a:schemeClr val="accent5">
                    <a:lumMod val="75000"/>
                  </a:schemeClr>
                </a:solidFill>
                <a:latin typeface="Effra" panose="020B0603020203020204" pitchFamily="34" charset="0"/>
                <a:ea typeface="Verdana" panose="020B0604030504040204" pitchFamily="34" charset="0"/>
                <a:cs typeface="Effra" panose="020B0603020203020204" pitchFamily="34" charset="0"/>
              </a:rPr>
              <a:t>“</a:t>
            </a:r>
          </a:p>
        </p:txBody>
      </p:sp>
      <p:cxnSp>
        <p:nvCxnSpPr>
          <p:cNvPr id="17" name="Straight Connector 16">
            <a:extLst>
              <a:ext uri="{FF2B5EF4-FFF2-40B4-BE49-F238E27FC236}">
                <a16:creationId xmlns:a16="http://schemas.microsoft.com/office/drawing/2014/main" id="{CD5EC78D-8A17-6848-9CCD-C730E8082B2C}"/>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Picture Placeholder 11">
            <a:extLst>
              <a:ext uri="{FF2B5EF4-FFF2-40B4-BE49-F238E27FC236}">
                <a16:creationId xmlns:a16="http://schemas.microsoft.com/office/drawing/2014/main" id="{3E52E332-CE45-444B-83DB-C96490E873A1}"/>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1174044629"/>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ient_grid 6">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extLst>
              <p:ext uri="{D42A27DB-BD31-4B8C-83A1-F6EECF244321}">
                <p14:modId xmlns:p14="http://schemas.microsoft.com/office/powerpoint/2010/main" val="183784747"/>
              </p:ext>
            </p:extLst>
          </p:nvPr>
        </p:nvGraphicFramePr>
        <p:xfrm>
          <a:off x="704813" y="1114447"/>
          <a:ext cx="10791861" cy="4835500"/>
        </p:xfrm>
        <a:graphic>
          <a:graphicData uri="http://schemas.openxmlformats.org/drawingml/2006/table">
            <a:tbl>
              <a:tblPr firstRow="1" bandRow="1">
                <a:tableStyleId>{5C22544A-7EE6-4342-B048-85BDC9FD1C3A}</a:tableStyleId>
              </a:tblPr>
              <a:tblGrid>
                <a:gridCol w="3597287">
                  <a:extLst>
                    <a:ext uri="{9D8B030D-6E8A-4147-A177-3AD203B41FA5}">
                      <a16:colId xmlns:a16="http://schemas.microsoft.com/office/drawing/2014/main" val="1484004021"/>
                    </a:ext>
                  </a:extLst>
                </a:gridCol>
                <a:gridCol w="3597287">
                  <a:extLst>
                    <a:ext uri="{9D8B030D-6E8A-4147-A177-3AD203B41FA5}">
                      <a16:colId xmlns:a16="http://schemas.microsoft.com/office/drawing/2014/main" val="704470768"/>
                    </a:ext>
                  </a:extLst>
                </a:gridCol>
                <a:gridCol w="3597287">
                  <a:extLst>
                    <a:ext uri="{9D8B030D-6E8A-4147-A177-3AD203B41FA5}">
                      <a16:colId xmlns:a16="http://schemas.microsoft.com/office/drawing/2014/main" val="3242457417"/>
                    </a:ext>
                  </a:extLst>
                </a:gridCol>
              </a:tblGrid>
              <a:tr h="241775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3175" cap="flat" cmpd="sng" algn="ctr">
                      <a:no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extLst>
                  <a:ext uri="{0D108BD9-81ED-4DB2-BD59-A6C34878D82A}">
                    <a16:rowId xmlns:a16="http://schemas.microsoft.com/office/drawing/2014/main" val="3919013514"/>
                  </a:ext>
                </a:extLst>
              </a:tr>
              <a:tr h="241775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3175" cap="flat" cmpd="sng" algn="ctr">
                      <a:no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67291249"/>
                  </a:ext>
                </a:extLst>
              </a:tr>
            </a:tbl>
          </a:graphicData>
        </a:graphic>
      </p:graphicFrame>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58603D50-7D00-A149-8B74-4E7B8BA8ECD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Picture Placeholder 3">
            <a:extLst>
              <a:ext uri="{FF2B5EF4-FFF2-40B4-BE49-F238E27FC236}">
                <a16:creationId xmlns:a16="http://schemas.microsoft.com/office/drawing/2014/main" id="{353C55A1-3B58-CD47-835D-776AE339830A}"/>
              </a:ext>
            </a:extLst>
          </p:cNvPr>
          <p:cNvSpPr>
            <a:spLocks noGrp="1"/>
          </p:cNvSpPr>
          <p:nvPr>
            <p:ph type="pic" sz="quarter" idx="17" hasCustomPrompt="1"/>
          </p:nvPr>
        </p:nvSpPr>
        <p:spPr>
          <a:xfrm>
            <a:off x="897788" y="123434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7" name="Picture Placeholder 3">
            <a:extLst>
              <a:ext uri="{FF2B5EF4-FFF2-40B4-BE49-F238E27FC236}">
                <a16:creationId xmlns:a16="http://schemas.microsoft.com/office/drawing/2014/main" id="{FC2D6CC4-4A83-9F44-B2F2-771CB2CEEEE6}"/>
              </a:ext>
            </a:extLst>
          </p:cNvPr>
          <p:cNvSpPr>
            <a:spLocks noGrp="1"/>
          </p:cNvSpPr>
          <p:nvPr>
            <p:ph type="pic" sz="quarter" idx="18" hasCustomPrompt="1"/>
          </p:nvPr>
        </p:nvSpPr>
        <p:spPr>
          <a:xfrm>
            <a:off x="897788" y="373751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8" name="Picture Placeholder 3">
            <a:extLst>
              <a:ext uri="{FF2B5EF4-FFF2-40B4-BE49-F238E27FC236}">
                <a16:creationId xmlns:a16="http://schemas.microsoft.com/office/drawing/2014/main" id="{093F4B3F-1CD3-B84C-B779-2A291E965BA5}"/>
              </a:ext>
            </a:extLst>
          </p:cNvPr>
          <p:cNvSpPr>
            <a:spLocks noGrp="1"/>
          </p:cNvSpPr>
          <p:nvPr>
            <p:ph type="pic" sz="quarter" idx="19" hasCustomPrompt="1"/>
          </p:nvPr>
        </p:nvSpPr>
        <p:spPr>
          <a:xfrm>
            <a:off x="4543958" y="123434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9" name="Picture Placeholder 3">
            <a:extLst>
              <a:ext uri="{FF2B5EF4-FFF2-40B4-BE49-F238E27FC236}">
                <a16:creationId xmlns:a16="http://schemas.microsoft.com/office/drawing/2014/main" id="{01E964BA-A187-CD46-BB49-9B3FC5CB0561}"/>
              </a:ext>
            </a:extLst>
          </p:cNvPr>
          <p:cNvSpPr>
            <a:spLocks noGrp="1"/>
          </p:cNvSpPr>
          <p:nvPr>
            <p:ph type="pic" sz="quarter" idx="20" hasCustomPrompt="1"/>
          </p:nvPr>
        </p:nvSpPr>
        <p:spPr>
          <a:xfrm>
            <a:off x="4543958" y="373751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0" name="Picture Placeholder 3">
            <a:extLst>
              <a:ext uri="{FF2B5EF4-FFF2-40B4-BE49-F238E27FC236}">
                <a16:creationId xmlns:a16="http://schemas.microsoft.com/office/drawing/2014/main" id="{6D67F1E9-DF00-7147-A38D-EF89CC273D87}"/>
              </a:ext>
            </a:extLst>
          </p:cNvPr>
          <p:cNvSpPr>
            <a:spLocks noGrp="1"/>
          </p:cNvSpPr>
          <p:nvPr>
            <p:ph type="pic" sz="quarter" idx="21" hasCustomPrompt="1"/>
          </p:nvPr>
        </p:nvSpPr>
        <p:spPr>
          <a:xfrm>
            <a:off x="8110118" y="123434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1" name="Picture Placeholder 3">
            <a:extLst>
              <a:ext uri="{FF2B5EF4-FFF2-40B4-BE49-F238E27FC236}">
                <a16:creationId xmlns:a16="http://schemas.microsoft.com/office/drawing/2014/main" id="{B89A27DA-832A-064E-ADF4-08EA7F3C77E3}"/>
              </a:ext>
            </a:extLst>
          </p:cNvPr>
          <p:cNvSpPr>
            <a:spLocks noGrp="1"/>
          </p:cNvSpPr>
          <p:nvPr>
            <p:ph type="pic" sz="quarter" idx="22" hasCustomPrompt="1"/>
          </p:nvPr>
        </p:nvSpPr>
        <p:spPr>
          <a:xfrm>
            <a:off x="8110118" y="373751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cxnSp>
        <p:nvCxnSpPr>
          <p:cNvPr id="15" name="Straight Connector 14">
            <a:extLst>
              <a:ext uri="{FF2B5EF4-FFF2-40B4-BE49-F238E27FC236}">
                <a16:creationId xmlns:a16="http://schemas.microsoft.com/office/drawing/2014/main" id="{6203B224-22B9-CC4C-9247-5BCE40BB2475}"/>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104035"/>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48">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lient grid_9">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extLst>
              <p:ext uri="{D42A27DB-BD31-4B8C-83A1-F6EECF244321}">
                <p14:modId xmlns:p14="http://schemas.microsoft.com/office/powerpoint/2010/main" val="2227093404"/>
              </p:ext>
            </p:extLst>
          </p:nvPr>
        </p:nvGraphicFramePr>
        <p:xfrm>
          <a:off x="704813" y="1114449"/>
          <a:ext cx="10791861" cy="4835496"/>
        </p:xfrm>
        <a:graphic>
          <a:graphicData uri="http://schemas.openxmlformats.org/drawingml/2006/table">
            <a:tbl>
              <a:tblPr firstRow="1" bandRow="1">
                <a:tableStyleId>{5C22544A-7EE6-4342-B048-85BDC9FD1C3A}</a:tableStyleId>
              </a:tblPr>
              <a:tblGrid>
                <a:gridCol w="3597287">
                  <a:extLst>
                    <a:ext uri="{9D8B030D-6E8A-4147-A177-3AD203B41FA5}">
                      <a16:colId xmlns:a16="http://schemas.microsoft.com/office/drawing/2014/main" val="1484004021"/>
                    </a:ext>
                  </a:extLst>
                </a:gridCol>
                <a:gridCol w="3597287">
                  <a:extLst>
                    <a:ext uri="{9D8B030D-6E8A-4147-A177-3AD203B41FA5}">
                      <a16:colId xmlns:a16="http://schemas.microsoft.com/office/drawing/2014/main" val="704470768"/>
                    </a:ext>
                  </a:extLst>
                </a:gridCol>
                <a:gridCol w="3597287">
                  <a:extLst>
                    <a:ext uri="{9D8B030D-6E8A-4147-A177-3AD203B41FA5}">
                      <a16:colId xmlns:a16="http://schemas.microsoft.com/office/drawing/2014/main" val="3242457417"/>
                    </a:ext>
                  </a:extLst>
                </a:gridCol>
              </a:tblGrid>
              <a:tr h="1611832">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3175" cap="flat" cmpd="sng" algn="ctr">
                      <a:no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extLst>
                  <a:ext uri="{0D108BD9-81ED-4DB2-BD59-A6C34878D82A}">
                    <a16:rowId xmlns:a16="http://schemas.microsoft.com/office/drawing/2014/main" val="3919013514"/>
                  </a:ext>
                </a:extLst>
              </a:tr>
              <a:tr h="1611832">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3175" cap="flat" cmpd="sng" algn="ctr">
                      <a:no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extLst>
                  <a:ext uri="{0D108BD9-81ED-4DB2-BD59-A6C34878D82A}">
                    <a16:rowId xmlns:a16="http://schemas.microsoft.com/office/drawing/2014/main" val="1467291249"/>
                  </a:ext>
                </a:extLst>
              </a:tr>
              <a:tr h="1611832">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3175" cap="flat" cmpd="sng" algn="ctr">
                      <a:no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75346389"/>
                  </a:ext>
                </a:extLst>
              </a:tr>
            </a:tbl>
          </a:graphicData>
        </a:graphic>
      </p:graphicFrame>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58603D50-7D00-A149-8B74-4E7B8BA8ECD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Picture Placeholder 3">
            <a:extLst>
              <a:ext uri="{FF2B5EF4-FFF2-40B4-BE49-F238E27FC236}">
                <a16:creationId xmlns:a16="http://schemas.microsoft.com/office/drawing/2014/main" id="{D0DA04DA-D146-8049-A923-DC3C8F7EB0C3}"/>
              </a:ext>
            </a:extLst>
          </p:cNvPr>
          <p:cNvSpPr>
            <a:spLocks noGrp="1"/>
          </p:cNvSpPr>
          <p:nvPr>
            <p:ph type="pic" sz="quarter" idx="17" hasCustomPrompt="1"/>
          </p:nvPr>
        </p:nvSpPr>
        <p:spPr>
          <a:xfrm>
            <a:off x="897788" y="123434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7" name="Picture Placeholder 3">
            <a:extLst>
              <a:ext uri="{FF2B5EF4-FFF2-40B4-BE49-F238E27FC236}">
                <a16:creationId xmlns:a16="http://schemas.microsoft.com/office/drawing/2014/main" id="{FB4A38E5-9B65-7948-9F7D-52A6816CBC59}"/>
              </a:ext>
            </a:extLst>
          </p:cNvPr>
          <p:cNvSpPr>
            <a:spLocks noGrp="1"/>
          </p:cNvSpPr>
          <p:nvPr>
            <p:ph type="pic" sz="quarter" idx="18" hasCustomPrompt="1"/>
          </p:nvPr>
        </p:nvSpPr>
        <p:spPr>
          <a:xfrm>
            <a:off x="897788" y="286883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8" name="Picture Placeholder 3">
            <a:extLst>
              <a:ext uri="{FF2B5EF4-FFF2-40B4-BE49-F238E27FC236}">
                <a16:creationId xmlns:a16="http://schemas.microsoft.com/office/drawing/2014/main" id="{05D9E8BE-A9AC-9F4B-8821-F7BADCC26057}"/>
              </a:ext>
            </a:extLst>
          </p:cNvPr>
          <p:cNvSpPr>
            <a:spLocks noGrp="1"/>
          </p:cNvSpPr>
          <p:nvPr>
            <p:ph type="pic" sz="quarter" idx="19" hasCustomPrompt="1"/>
          </p:nvPr>
        </p:nvSpPr>
        <p:spPr>
          <a:xfrm>
            <a:off x="897788" y="452618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9" name="Picture Placeholder 3">
            <a:extLst>
              <a:ext uri="{FF2B5EF4-FFF2-40B4-BE49-F238E27FC236}">
                <a16:creationId xmlns:a16="http://schemas.microsoft.com/office/drawing/2014/main" id="{5ED84893-84F5-7A44-8D83-6CF91AFCF6DF}"/>
              </a:ext>
            </a:extLst>
          </p:cNvPr>
          <p:cNvSpPr>
            <a:spLocks noGrp="1"/>
          </p:cNvSpPr>
          <p:nvPr>
            <p:ph type="pic" sz="quarter" idx="20" hasCustomPrompt="1"/>
          </p:nvPr>
        </p:nvSpPr>
        <p:spPr>
          <a:xfrm>
            <a:off x="4509668" y="123434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0" name="Picture Placeholder 3">
            <a:extLst>
              <a:ext uri="{FF2B5EF4-FFF2-40B4-BE49-F238E27FC236}">
                <a16:creationId xmlns:a16="http://schemas.microsoft.com/office/drawing/2014/main" id="{93F04B6E-4AB5-8349-B9E6-09C43E0B219A}"/>
              </a:ext>
            </a:extLst>
          </p:cNvPr>
          <p:cNvSpPr>
            <a:spLocks noGrp="1"/>
          </p:cNvSpPr>
          <p:nvPr>
            <p:ph type="pic" sz="quarter" idx="21" hasCustomPrompt="1"/>
          </p:nvPr>
        </p:nvSpPr>
        <p:spPr>
          <a:xfrm>
            <a:off x="4509668" y="286883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1" name="Picture Placeholder 3">
            <a:extLst>
              <a:ext uri="{FF2B5EF4-FFF2-40B4-BE49-F238E27FC236}">
                <a16:creationId xmlns:a16="http://schemas.microsoft.com/office/drawing/2014/main" id="{86D3A7AE-20BC-5A43-9606-254FDDC81C5C}"/>
              </a:ext>
            </a:extLst>
          </p:cNvPr>
          <p:cNvSpPr>
            <a:spLocks noGrp="1"/>
          </p:cNvSpPr>
          <p:nvPr>
            <p:ph type="pic" sz="quarter" idx="22" hasCustomPrompt="1"/>
          </p:nvPr>
        </p:nvSpPr>
        <p:spPr>
          <a:xfrm>
            <a:off x="4509668" y="452618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5" name="Picture Placeholder 3">
            <a:extLst>
              <a:ext uri="{FF2B5EF4-FFF2-40B4-BE49-F238E27FC236}">
                <a16:creationId xmlns:a16="http://schemas.microsoft.com/office/drawing/2014/main" id="{889AC3DF-B8D6-1343-8D2D-F051CD7CA443}"/>
              </a:ext>
            </a:extLst>
          </p:cNvPr>
          <p:cNvSpPr>
            <a:spLocks noGrp="1"/>
          </p:cNvSpPr>
          <p:nvPr>
            <p:ph type="pic" sz="quarter" idx="23" hasCustomPrompt="1"/>
          </p:nvPr>
        </p:nvSpPr>
        <p:spPr>
          <a:xfrm>
            <a:off x="8087258" y="123434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6" name="Picture Placeholder 3">
            <a:extLst>
              <a:ext uri="{FF2B5EF4-FFF2-40B4-BE49-F238E27FC236}">
                <a16:creationId xmlns:a16="http://schemas.microsoft.com/office/drawing/2014/main" id="{4D550922-835D-4541-85A4-1DAD79D9A61F}"/>
              </a:ext>
            </a:extLst>
          </p:cNvPr>
          <p:cNvSpPr>
            <a:spLocks noGrp="1"/>
          </p:cNvSpPr>
          <p:nvPr>
            <p:ph type="pic" sz="quarter" idx="24" hasCustomPrompt="1"/>
          </p:nvPr>
        </p:nvSpPr>
        <p:spPr>
          <a:xfrm>
            <a:off x="8087258" y="286883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7" name="Picture Placeholder 3">
            <a:extLst>
              <a:ext uri="{FF2B5EF4-FFF2-40B4-BE49-F238E27FC236}">
                <a16:creationId xmlns:a16="http://schemas.microsoft.com/office/drawing/2014/main" id="{3084E13E-D00E-0A48-9738-AA9CC6CD1219}"/>
              </a:ext>
            </a:extLst>
          </p:cNvPr>
          <p:cNvSpPr>
            <a:spLocks noGrp="1"/>
          </p:cNvSpPr>
          <p:nvPr>
            <p:ph type="pic" sz="quarter" idx="25" hasCustomPrompt="1"/>
          </p:nvPr>
        </p:nvSpPr>
        <p:spPr>
          <a:xfrm>
            <a:off x="8087258" y="452618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cxnSp>
        <p:nvCxnSpPr>
          <p:cNvPr id="18" name="Straight Connector 17">
            <a:extLst>
              <a:ext uri="{FF2B5EF4-FFF2-40B4-BE49-F238E27FC236}">
                <a16:creationId xmlns:a16="http://schemas.microsoft.com/office/drawing/2014/main" id="{73C82DB5-29EB-0647-B44D-07366FFEBC66}"/>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729940"/>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ortrait imag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38861D0A-B264-FB4F-A01C-424C7EAC26E4}"/>
              </a:ext>
            </a:extLst>
          </p:cNvPr>
          <p:cNvSpPr>
            <a:spLocks noGrp="1"/>
          </p:cNvSpPr>
          <p:nvPr>
            <p:ph type="pic" sz="quarter" idx="17"/>
          </p:nvPr>
        </p:nvSpPr>
        <p:spPr>
          <a:xfrm>
            <a:off x="8315324" y="661988"/>
            <a:ext cx="3181350" cy="5124450"/>
          </a:xfrm>
          <a:prstGeom prst="rect">
            <a:avLst/>
          </a:prstGeom>
        </p:spPr>
        <p:txBody>
          <a:bodyPr/>
          <a:lstStyle>
            <a:lvl1pPr>
              <a:defRPr>
                <a:latin typeface="Effra" panose="020B0603020203020204" pitchFamily="34" charset="0"/>
              </a:defRPr>
            </a:lvl1pPr>
          </a:lstStyle>
          <a:p>
            <a:endParaRPr lang="en-US" dirty="0"/>
          </a:p>
        </p:txBody>
      </p:sp>
      <p:sp>
        <p:nvSpPr>
          <p:cNvPr id="9" name="Picture Placeholder 2">
            <a:extLst>
              <a:ext uri="{FF2B5EF4-FFF2-40B4-BE49-F238E27FC236}">
                <a16:creationId xmlns:a16="http://schemas.microsoft.com/office/drawing/2014/main" id="{4B280F37-B4FF-1F45-86F0-7ACD550883CE}"/>
              </a:ext>
            </a:extLst>
          </p:cNvPr>
          <p:cNvSpPr>
            <a:spLocks noGrp="1"/>
          </p:cNvSpPr>
          <p:nvPr>
            <p:ph type="pic" sz="quarter" idx="18"/>
          </p:nvPr>
        </p:nvSpPr>
        <p:spPr>
          <a:xfrm>
            <a:off x="703241" y="661988"/>
            <a:ext cx="3181350" cy="5124450"/>
          </a:xfrm>
          <a:prstGeom prst="rect">
            <a:avLst/>
          </a:prstGeom>
        </p:spPr>
        <p:txBody>
          <a:bodyPr/>
          <a:lstStyle>
            <a:lvl1pPr>
              <a:defRPr>
                <a:latin typeface="Effra" panose="020B0603020203020204" pitchFamily="34" charset="0"/>
              </a:defRPr>
            </a:lvl1pPr>
          </a:lstStyle>
          <a:p>
            <a:endParaRPr lang="en-US" dirty="0"/>
          </a:p>
        </p:txBody>
      </p:sp>
      <p:sp>
        <p:nvSpPr>
          <p:cNvPr id="11" name="Picture Placeholder 2">
            <a:extLst>
              <a:ext uri="{FF2B5EF4-FFF2-40B4-BE49-F238E27FC236}">
                <a16:creationId xmlns:a16="http://schemas.microsoft.com/office/drawing/2014/main" id="{03633155-250D-3943-B2BF-4DBE1B2376E9}"/>
              </a:ext>
            </a:extLst>
          </p:cNvPr>
          <p:cNvSpPr>
            <a:spLocks noGrp="1"/>
          </p:cNvSpPr>
          <p:nvPr>
            <p:ph type="pic" sz="quarter" idx="19"/>
          </p:nvPr>
        </p:nvSpPr>
        <p:spPr>
          <a:xfrm>
            <a:off x="4509282" y="661988"/>
            <a:ext cx="3181350" cy="5124450"/>
          </a:xfrm>
          <a:prstGeom prst="rect">
            <a:avLst/>
          </a:prstGeom>
        </p:spPr>
        <p:txBody>
          <a:bodyPr/>
          <a:lstStyle>
            <a:lvl1pPr>
              <a:defRPr>
                <a:latin typeface="Effra" panose="020B0603020203020204" pitchFamily="34" charset="0"/>
              </a:defRPr>
            </a:lvl1pPr>
          </a:lstStyle>
          <a:p>
            <a:endParaRPr lang="en-US" dirty="0"/>
          </a:p>
        </p:txBody>
      </p:sp>
    </p:spTree>
    <p:extLst>
      <p:ext uri="{BB962C8B-B14F-4D97-AF65-F5344CB8AC3E}">
        <p14:creationId xmlns:p14="http://schemas.microsoft.com/office/powerpoint/2010/main" val="2763538447"/>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lient_grid 12">
    <p:spTree>
      <p:nvGrpSpPr>
        <p:cNvPr id="1" name=""/>
        <p:cNvGrpSpPr/>
        <p:nvPr/>
      </p:nvGrpSpPr>
      <p:grpSpPr>
        <a:xfrm>
          <a:off x="0" y="0"/>
          <a:ext cx="0" cy="0"/>
          <a:chOff x="0" y="0"/>
          <a:chExt cx="0" cy="0"/>
        </a:xfrm>
      </p:grpSpPr>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58603D50-7D00-A149-8B74-4E7B8BA8ECD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graphicFrame>
        <p:nvGraphicFramePr>
          <p:cNvPr id="6" name="Table 2">
            <a:extLst>
              <a:ext uri="{FF2B5EF4-FFF2-40B4-BE49-F238E27FC236}">
                <a16:creationId xmlns:a16="http://schemas.microsoft.com/office/drawing/2014/main" id="{BDF30625-08E5-D649-B4D7-D3CA66C8506E}"/>
              </a:ext>
            </a:extLst>
          </p:cNvPr>
          <p:cNvGraphicFramePr>
            <a:graphicFrameLocks noGrp="1"/>
          </p:cNvGraphicFramePr>
          <p:nvPr userDrawn="1">
            <p:extLst>
              <p:ext uri="{D42A27DB-BD31-4B8C-83A1-F6EECF244321}">
                <p14:modId xmlns:p14="http://schemas.microsoft.com/office/powerpoint/2010/main" val="3534460911"/>
              </p:ext>
            </p:extLst>
          </p:nvPr>
        </p:nvGraphicFramePr>
        <p:xfrm>
          <a:off x="704813" y="1114450"/>
          <a:ext cx="10791860" cy="4835499"/>
        </p:xfrm>
        <a:graphic>
          <a:graphicData uri="http://schemas.openxmlformats.org/drawingml/2006/table">
            <a:tbl>
              <a:tblPr firstRow="1" bandRow="1">
                <a:tableStyleId>{5C22544A-7EE6-4342-B048-85BDC9FD1C3A}</a:tableStyleId>
              </a:tblPr>
              <a:tblGrid>
                <a:gridCol w="2697965">
                  <a:extLst>
                    <a:ext uri="{9D8B030D-6E8A-4147-A177-3AD203B41FA5}">
                      <a16:colId xmlns:a16="http://schemas.microsoft.com/office/drawing/2014/main" val="1484004021"/>
                    </a:ext>
                  </a:extLst>
                </a:gridCol>
                <a:gridCol w="2697965">
                  <a:extLst>
                    <a:ext uri="{9D8B030D-6E8A-4147-A177-3AD203B41FA5}">
                      <a16:colId xmlns:a16="http://schemas.microsoft.com/office/drawing/2014/main" val="704470768"/>
                    </a:ext>
                  </a:extLst>
                </a:gridCol>
                <a:gridCol w="2697965">
                  <a:extLst>
                    <a:ext uri="{9D8B030D-6E8A-4147-A177-3AD203B41FA5}">
                      <a16:colId xmlns:a16="http://schemas.microsoft.com/office/drawing/2014/main" val="3242457417"/>
                    </a:ext>
                  </a:extLst>
                </a:gridCol>
                <a:gridCol w="2697965">
                  <a:extLst>
                    <a:ext uri="{9D8B030D-6E8A-4147-A177-3AD203B41FA5}">
                      <a16:colId xmlns:a16="http://schemas.microsoft.com/office/drawing/2014/main" val="853841949"/>
                    </a:ext>
                  </a:extLst>
                </a:gridCol>
              </a:tblGrid>
              <a:tr h="1611833">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3175" cap="flat" cmpd="sng" algn="ctr">
                      <a:noFill/>
                      <a:prstDash val="sysDot"/>
                      <a:round/>
                      <a:headEnd type="none" w="med" len="med"/>
                      <a:tailEnd type="none" w="med" len="med"/>
                    </a:lnR>
                    <a:lnT w="12700" cmpd="sng">
                      <a:noFill/>
                    </a:lnT>
                    <a:lnB w="635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9013514"/>
                  </a:ext>
                </a:extLst>
              </a:tr>
              <a:tr h="1611833">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3175" cap="flat" cmpd="sng" algn="ctr">
                      <a:no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7291249"/>
                  </a:ext>
                </a:extLst>
              </a:tr>
              <a:tr h="1611833">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3175" cap="flat" cmpd="sng" algn="ctr">
                      <a:no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5346389"/>
                  </a:ext>
                </a:extLst>
              </a:tr>
            </a:tbl>
          </a:graphicData>
        </a:graphic>
      </p:graphicFrame>
      <p:sp>
        <p:nvSpPr>
          <p:cNvPr id="4" name="Picture Placeholder 3">
            <a:extLst>
              <a:ext uri="{FF2B5EF4-FFF2-40B4-BE49-F238E27FC236}">
                <a16:creationId xmlns:a16="http://schemas.microsoft.com/office/drawing/2014/main" id="{663C7832-0721-F841-A501-AB8F5FB6DEA2}"/>
              </a:ext>
            </a:extLst>
          </p:cNvPr>
          <p:cNvSpPr>
            <a:spLocks noGrp="1"/>
          </p:cNvSpPr>
          <p:nvPr>
            <p:ph type="pic" sz="quarter" idx="17" hasCustomPrompt="1"/>
          </p:nvPr>
        </p:nvSpPr>
        <p:spPr>
          <a:xfrm>
            <a:off x="897788" y="123434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9" name="Picture Placeholder 3">
            <a:extLst>
              <a:ext uri="{FF2B5EF4-FFF2-40B4-BE49-F238E27FC236}">
                <a16:creationId xmlns:a16="http://schemas.microsoft.com/office/drawing/2014/main" id="{58CB7D01-C4B5-9645-B63D-94C25E592F7A}"/>
              </a:ext>
            </a:extLst>
          </p:cNvPr>
          <p:cNvSpPr>
            <a:spLocks noGrp="1"/>
          </p:cNvSpPr>
          <p:nvPr>
            <p:ph type="pic" sz="quarter" idx="18" hasCustomPrompt="1"/>
          </p:nvPr>
        </p:nvSpPr>
        <p:spPr>
          <a:xfrm>
            <a:off x="3618128" y="123434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0" name="Picture Placeholder 3">
            <a:extLst>
              <a:ext uri="{FF2B5EF4-FFF2-40B4-BE49-F238E27FC236}">
                <a16:creationId xmlns:a16="http://schemas.microsoft.com/office/drawing/2014/main" id="{69F7B830-A2BE-B84B-A33B-4E7847725D9A}"/>
              </a:ext>
            </a:extLst>
          </p:cNvPr>
          <p:cNvSpPr>
            <a:spLocks noGrp="1"/>
          </p:cNvSpPr>
          <p:nvPr>
            <p:ph type="pic" sz="quarter" idx="19" hasCustomPrompt="1"/>
          </p:nvPr>
        </p:nvSpPr>
        <p:spPr>
          <a:xfrm>
            <a:off x="897788" y="285740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1" name="Picture Placeholder 3">
            <a:extLst>
              <a:ext uri="{FF2B5EF4-FFF2-40B4-BE49-F238E27FC236}">
                <a16:creationId xmlns:a16="http://schemas.microsoft.com/office/drawing/2014/main" id="{FA34AC17-5792-4E43-A063-C8920C3C44A4}"/>
              </a:ext>
            </a:extLst>
          </p:cNvPr>
          <p:cNvSpPr>
            <a:spLocks noGrp="1"/>
          </p:cNvSpPr>
          <p:nvPr>
            <p:ph type="pic" sz="quarter" idx="20" hasCustomPrompt="1"/>
          </p:nvPr>
        </p:nvSpPr>
        <p:spPr>
          <a:xfrm>
            <a:off x="3618128" y="285740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5" name="Picture Placeholder 3">
            <a:extLst>
              <a:ext uri="{FF2B5EF4-FFF2-40B4-BE49-F238E27FC236}">
                <a16:creationId xmlns:a16="http://schemas.microsoft.com/office/drawing/2014/main" id="{4D889742-C088-0045-BA6C-120D39C23107}"/>
              </a:ext>
            </a:extLst>
          </p:cNvPr>
          <p:cNvSpPr>
            <a:spLocks noGrp="1"/>
          </p:cNvSpPr>
          <p:nvPr>
            <p:ph type="pic" sz="quarter" idx="21" hasCustomPrompt="1"/>
          </p:nvPr>
        </p:nvSpPr>
        <p:spPr>
          <a:xfrm>
            <a:off x="897788" y="450332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6" name="Picture Placeholder 3">
            <a:extLst>
              <a:ext uri="{FF2B5EF4-FFF2-40B4-BE49-F238E27FC236}">
                <a16:creationId xmlns:a16="http://schemas.microsoft.com/office/drawing/2014/main" id="{5EB0B43F-3312-D944-9E33-87BF2E86E246}"/>
              </a:ext>
            </a:extLst>
          </p:cNvPr>
          <p:cNvSpPr>
            <a:spLocks noGrp="1"/>
          </p:cNvSpPr>
          <p:nvPr>
            <p:ph type="pic" sz="quarter" idx="22" hasCustomPrompt="1"/>
          </p:nvPr>
        </p:nvSpPr>
        <p:spPr>
          <a:xfrm>
            <a:off x="3618128" y="450332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7" name="Picture Placeholder 3">
            <a:extLst>
              <a:ext uri="{FF2B5EF4-FFF2-40B4-BE49-F238E27FC236}">
                <a16:creationId xmlns:a16="http://schemas.microsoft.com/office/drawing/2014/main" id="{B26FEEA2-6935-D440-8079-3C11447F7EFD}"/>
              </a:ext>
            </a:extLst>
          </p:cNvPr>
          <p:cNvSpPr>
            <a:spLocks noGrp="1"/>
          </p:cNvSpPr>
          <p:nvPr>
            <p:ph type="pic" sz="quarter" idx="23" hasCustomPrompt="1"/>
          </p:nvPr>
        </p:nvSpPr>
        <p:spPr>
          <a:xfrm>
            <a:off x="6309341" y="123434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8" name="Picture Placeholder 3">
            <a:extLst>
              <a:ext uri="{FF2B5EF4-FFF2-40B4-BE49-F238E27FC236}">
                <a16:creationId xmlns:a16="http://schemas.microsoft.com/office/drawing/2014/main" id="{29226FFA-4F49-AE46-AC6A-E45515C0935E}"/>
              </a:ext>
            </a:extLst>
          </p:cNvPr>
          <p:cNvSpPr>
            <a:spLocks noGrp="1"/>
          </p:cNvSpPr>
          <p:nvPr>
            <p:ph type="pic" sz="quarter" idx="24" hasCustomPrompt="1"/>
          </p:nvPr>
        </p:nvSpPr>
        <p:spPr>
          <a:xfrm>
            <a:off x="6309341" y="285740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9" name="Picture Placeholder 3">
            <a:extLst>
              <a:ext uri="{FF2B5EF4-FFF2-40B4-BE49-F238E27FC236}">
                <a16:creationId xmlns:a16="http://schemas.microsoft.com/office/drawing/2014/main" id="{B1163513-0D69-944A-A3BE-147887DCECDB}"/>
              </a:ext>
            </a:extLst>
          </p:cNvPr>
          <p:cNvSpPr>
            <a:spLocks noGrp="1"/>
          </p:cNvSpPr>
          <p:nvPr>
            <p:ph type="pic" sz="quarter" idx="25" hasCustomPrompt="1"/>
          </p:nvPr>
        </p:nvSpPr>
        <p:spPr>
          <a:xfrm>
            <a:off x="6309341" y="450332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0" name="Picture Placeholder 3">
            <a:extLst>
              <a:ext uri="{FF2B5EF4-FFF2-40B4-BE49-F238E27FC236}">
                <a16:creationId xmlns:a16="http://schemas.microsoft.com/office/drawing/2014/main" id="{6E6857D3-195B-D043-889D-3F76BDB32B59}"/>
              </a:ext>
            </a:extLst>
          </p:cNvPr>
          <p:cNvSpPr>
            <a:spLocks noGrp="1"/>
          </p:cNvSpPr>
          <p:nvPr>
            <p:ph type="pic" sz="quarter" idx="26" hasCustomPrompt="1"/>
          </p:nvPr>
        </p:nvSpPr>
        <p:spPr>
          <a:xfrm>
            <a:off x="9029681" y="123434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1" name="Picture Placeholder 3">
            <a:extLst>
              <a:ext uri="{FF2B5EF4-FFF2-40B4-BE49-F238E27FC236}">
                <a16:creationId xmlns:a16="http://schemas.microsoft.com/office/drawing/2014/main" id="{741424EB-F175-7842-B449-BBA8D5D92ACF}"/>
              </a:ext>
            </a:extLst>
          </p:cNvPr>
          <p:cNvSpPr>
            <a:spLocks noGrp="1"/>
          </p:cNvSpPr>
          <p:nvPr>
            <p:ph type="pic" sz="quarter" idx="27" hasCustomPrompt="1"/>
          </p:nvPr>
        </p:nvSpPr>
        <p:spPr>
          <a:xfrm>
            <a:off x="9029681" y="285740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2" name="Picture Placeholder 3">
            <a:extLst>
              <a:ext uri="{FF2B5EF4-FFF2-40B4-BE49-F238E27FC236}">
                <a16:creationId xmlns:a16="http://schemas.microsoft.com/office/drawing/2014/main" id="{8F3EEA7E-8827-5140-8E00-CA527CC37AF1}"/>
              </a:ext>
            </a:extLst>
          </p:cNvPr>
          <p:cNvSpPr>
            <a:spLocks noGrp="1"/>
          </p:cNvSpPr>
          <p:nvPr>
            <p:ph type="pic" sz="quarter" idx="28" hasCustomPrompt="1"/>
          </p:nvPr>
        </p:nvSpPr>
        <p:spPr>
          <a:xfrm>
            <a:off x="9029681" y="450332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cxnSp>
        <p:nvCxnSpPr>
          <p:cNvPr id="23" name="Straight Connector 22">
            <a:extLst>
              <a:ext uri="{FF2B5EF4-FFF2-40B4-BE49-F238E27FC236}">
                <a16:creationId xmlns:a16="http://schemas.microsoft.com/office/drawing/2014/main" id="{1E005087-D5BB-744E-BC35-77E462659885}"/>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015155"/>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48">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lient_grid_24">
    <p:spTree>
      <p:nvGrpSpPr>
        <p:cNvPr id="1" name=""/>
        <p:cNvGrpSpPr/>
        <p:nvPr/>
      </p:nvGrpSpPr>
      <p:grpSpPr>
        <a:xfrm>
          <a:off x="0" y="0"/>
          <a:ext cx="0" cy="0"/>
          <a:chOff x="0" y="0"/>
          <a:chExt cx="0" cy="0"/>
        </a:xfrm>
      </p:grpSpPr>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58603D50-7D00-A149-8B74-4E7B8BA8ECD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graphicFrame>
        <p:nvGraphicFramePr>
          <p:cNvPr id="6" name="Table 2">
            <a:extLst>
              <a:ext uri="{FF2B5EF4-FFF2-40B4-BE49-F238E27FC236}">
                <a16:creationId xmlns:a16="http://schemas.microsoft.com/office/drawing/2014/main" id="{9CC72B85-5166-4445-852D-24372B21A5EA}"/>
              </a:ext>
            </a:extLst>
          </p:cNvPr>
          <p:cNvGraphicFramePr>
            <a:graphicFrameLocks noGrp="1"/>
          </p:cNvGraphicFramePr>
          <p:nvPr userDrawn="1">
            <p:extLst>
              <p:ext uri="{D42A27DB-BD31-4B8C-83A1-F6EECF244321}">
                <p14:modId xmlns:p14="http://schemas.microsoft.com/office/powerpoint/2010/main" val="3191820784"/>
              </p:ext>
            </p:extLst>
          </p:nvPr>
        </p:nvGraphicFramePr>
        <p:xfrm>
          <a:off x="704813" y="1114450"/>
          <a:ext cx="10791864" cy="4835500"/>
        </p:xfrm>
        <a:graphic>
          <a:graphicData uri="http://schemas.openxmlformats.org/drawingml/2006/table">
            <a:tbl>
              <a:tblPr firstRow="1" bandRow="1">
                <a:tableStyleId>{5C22544A-7EE6-4342-B048-85BDC9FD1C3A}</a:tableStyleId>
              </a:tblPr>
              <a:tblGrid>
                <a:gridCol w="1798644">
                  <a:extLst>
                    <a:ext uri="{9D8B030D-6E8A-4147-A177-3AD203B41FA5}">
                      <a16:colId xmlns:a16="http://schemas.microsoft.com/office/drawing/2014/main" val="1484004021"/>
                    </a:ext>
                  </a:extLst>
                </a:gridCol>
                <a:gridCol w="1798644">
                  <a:extLst>
                    <a:ext uri="{9D8B030D-6E8A-4147-A177-3AD203B41FA5}">
                      <a16:colId xmlns:a16="http://schemas.microsoft.com/office/drawing/2014/main" val="704470768"/>
                    </a:ext>
                  </a:extLst>
                </a:gridCol>
                <a:gridCol w="1798644">
                  <a:extLst>
                    <a:ext uri="{9D8B030D-6E8A-4147-A177-3AD203B41FA5}">
                      <a16:colId xmlns:a16="http://schemas.microsoft.com/office/drawing/2014/main" val="3242457417"/>
                    </a:ext>
                  </a:extLst>
                </a:gridCol>
                <a:gridCol w="1798644">
                  <a:extLst>
                    <a:ext uri="{9D8B030D-6E8A-4147-A177-3AD203B41FA5}">
                      <a16:colId xmlns:a16="http://schemas.microsoft.com/office/drawing/2014/main" val="853841949"/>
                    </a:ext>
                  </a:extLst>
                </a:gridCol>
                <a:gridCol w="1798644">
                  <a:extLst>
                    <a:ext uri="{9D8B030D-6E8A-4147-A177-3AD203B41FA5}">
                      <a16:colId xmlns:a16="http://schemas.microsoft.com/office/drawing/2014/main" val="3042942221"/>
                    </a:ext>
                  </a:extLst>
                </a:gridCol>
                <a:gridCol w="1798644">
                  <a:extLst>
                    <a:ext uri="{9D8B030D-6E8A-4147-A177-3AD203B41FA5}">
                      <a16:colId xmlns:a16="http://schemas.microsoft.com/office/drawing/2014/main" val="3866535647"/>
                    </a:ext>
                  </a:extLst>
                </a:gridCol>
              </a:tblGrid>
              <a:tr h="1208875">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12700" cap="flat" cmpd="sng" algn="ctr">
                      <a:noFill/>
                      <a:prstDash val="solid"/>
                      <a:round/>
                      <a:headEnd type="none" w="med" len="med"/>
                      <a:tailEnd type="none" w="med" len="med"/>
                    </a:lnR>
                    <a:lnB w="6350" cap="flat" cmpd="sng" algn="ctr">
                      <a:solidFill>
                        <a:schemeClr val="accent5"/>
                      </a:solidFill>
                      <a:prstDash val="sysDot"/>
                      <a:round/>
                      <a:headEnd type="none" w="med" len="med"/>
                      <a:tailEnd type="none" w="med" len="med"/>
                    </a:lnB>
                    <a:noFill/>
                  </a:tcPr>
                </a:tc>
                <a:extLst>
                  <a:ext uri="{0D108BD9-81ED-4DB2-BD59-A6C34878D82A}">
                    <a16:rowId xmlns:a16="http://schemas.microsoft.com/office/drawing/2014/main" val="3919013514"/>
                  </a:ext>
                </a:extLst>
              </a:tr>
              <a:tr h="1208875">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extLst>
                  <a:ext uri="{0D108BD9-81ED-4DB2-BD59-A6C34878D82A}">
                    <a16:rowId xmlns:a16="http://schemas.microsoft.com/office/drawing/2014/main" val="1467291249"/>
                  </a:ext>
                </a:extLst>
              </a:tr>
              <a:tr h="1208875">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extLst>
                  <a:ext uri="{0D108BD9-81ED-4DB2-BD59-A6C34878D82A}">
                    <a16:rowId xmlns:a16="http://schemas.microsoft.com/office/drawing/2014/main" val="1475346389"/>
                  </a:ext>
                </a:extLst>
              </a:tr>
              <a:tr h="1208875">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321404448"/>
                  </a:ext>
                </a:extLst>
              </a:tr>
            </a:tbl>
          </a:graphicData>
        </a:graphic>
      </p:graphicFrame>
      <p:sp>
        <p:nvSpPr>
          <p:cNvPr id="7" name="Picture Placeholder 3">
            <a:extLst>
              <a:ext uri="{FF2B5EF4-FFF2-40B4-BE49-F238E27FC236}">
                <a16:creationId xmlns:a16="http://schemas.microsoft.com/office/drawing/2014/main" id="{7A095D5B-3688-A844-BCFF-75A43EF97A73}"/>
              </a:ext>
            </a:extLst>
          </p:cNvPr>
          <p:cNvSpPr>
            <a:spLocks noGrp="1"/>
          </p:cNvSpPr>
          <p:nvPr>
            <p:ph type="pic" sz="quarter" idx="21" hasCustomPrompt="1"/>
          </p:nvPr>
        </p:nvSpPr>
        <p:spPr>
          <a:xfrm>
            <a:off x="81153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8" name="Picture Placeholder 3">
            <a:extLst>
              <a:ext uri="{FF2B5EF4-FFF2-40B4-BE49-F238E27FC236}">
                <a16:creationId xmlns:a16="http://schemas.microsoft.com/office/drawing/2014/main" id="{76A15D45-7561-B74F-A52B-43A7A9C4B394}"/>
              </a:ext>
            </a:extLst>
          </p:cNvPr>
          <p:cNvSpPr>
            <a:spLocks noGrp="1"/>
          </p:cNvSpPr>
          <p:nvPr>
            <p:ph type="pic" sz="quarter" idx="22" hasCustomPrompt="1"/>
          </p:nvPr>
        </p:nvSpPr>
        <p:spPr>
          <a:xfrm>
            <a:off x="81153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9" name="Picture Placeholder 3">
            <a:extLst>
              <a:ext uri="{FF2B5EF4-FFF2-40B4-BE49-F238E27FC236}">
                <a16:creationId xmlns:a16="http://schemas.microsoft.com/office/drawing/2014/main" id="{FC3F5F9B-5DB9-A644-8EE0-DCBAF3969AAB}"/>
              </a:ext>
            </a:extLst>
          </p:cNvPr>
          <p:cNvSpPr>
            <a:spLocks noGrp="1"/>
          </p:cNvSpPr>
          <p:nvPr>
            <p:ph type="pic" sz="quarter" idx="23" hasCustomPrompt="1"/>
          </p:nvPr>
        </p:nvSpPr>
        <p:spPr>
          <a:xfrm>
            <a:off x="81153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0" name="Picture Placeholder 3">
            <a:extLst>
              <a:ext uri="{FF2B5EF4-FFF2-40B4-BE49-F238E27FC236}">
                <a16:creationId xmlns:a16="http://schemas.microsoft.com/office/drawing/2014/main" id="{F03C0A05-5929-F343-8513-EF30A91652EB}"/>
              </a:ext>
            </a:extLst>
          </p:cNvPr>
          <p:cNvSpPr>
            <a:spLocks noGrp="1"/>
          </p:cNvSpPr>
          <p:nvPr>
            <p:ph type="pic" sz="quarter" idx="24" hasCustomPrompt="1"/>
          </p:nvPr>
        </p:nvSpPr>
        <p:spPr>
          <a:xfrm>
            <a:off x="81153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1" name="Picture Placeholder 3">
            <a:extLst>
              <a:ext uri="{FF2B5EF4-FFF2-40B4-BE49-F238E27FC236}">
                <a16:creationId xmlns:a16="http://schemas.microsoft.com/office/drawing/2014/main" id="{7DF81D7A-2194-8E44-8408-555F02C0454F}"/>
              </a:ext>
            </a:extLst>
          </p:cNvPr>
          <p:cNvSpPr>
            <a:spLocks noGrp="1"/>
          </p:cNvSpPr>
          <p:nvPr>
            <p:ph type="pic" sz="quarter" idx="25" hasCustomPrompt="1"/>
          </p:nvPr>
        </p:nvSpPr>
        <p:spPr>
          <a:xfrm>
            <a:off x="264033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5" name="Picture Placeholder 3">
            <a:extLst>
              <a:ext uri="{FF2B5EF4-FFF2-40B4-BE49-F238E27FC236}">
                <a16:creationId xmlns:a16="http://schemas.microsoft.com/office/drawing/2014/main" id="{A044B975-3EF7-5947-BA22-67699D7DD9EB}"/>
              </a:ext>
            </a:extLst>
          </p:cNvPr>
          <p:cNvSpPr>
            <a:spLocks noGrp="1"/>
          </p:cNvSpPr>
          <p:nvPr>
            <p:ph type="pic" sz="quarter" idx="26" hasCustomPrompt="1"/>
          </p:nvPr>
        </p:nvSpPr>
        <p:spPr>
          <a:xfrm>
            <a:off x="264033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6" name="Picture Placeholder 3">
            <a:extLst>
              <a:ext uri="{FF2B5EF4-FFF2-40B4-BE49-F238E27FC236}">
                <a16:creationId xmlns:a16="http://schemas.microsoft.com/office/drawing/2014/main" id="{905A1FC4-50F2-DB49-BB3E-E8A3479BDC65}"/>
              </a:ext>
            </a:extLst>
          </p:cNvPr>
          <p:cNvSpPr>
            <a:spLocks noGrp="1"/>
          </p:cNvSpPr>
          <p:nvPr>
            <p:ph type="pic" sz="quarter" idx="27" hasCustomPrompt="1"/>
          </p:nvPr>
        </p:nvSpPr>
        <p:spPr>
          <a:xfrm>
            <a:off x="264033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7" name="Picture Placeholder 3">
            <a:extLst>
              <a:ext uri="{FF2B5EF4-FFF2-40B4-BE49-F238E27FC236}">
                <a16:creationId xmlns:a16="http://schemas.microsoft.com/office/drawing/2014/main" id="{C4C82948-9FF3-0F46-BC61-534AFE7951A3}"/>
              </a:ext>
            </a:extLst>
          </p:cNvPr>
          <p:cNvSpPr>
            <a:spLocks noGrp="1"/>
          </p:cNvSpPr>
          <p:nvPr>
            <p:ph type="pic" sz="quarter" idx="28" hasCustomPrompt="1"/>
          </p:nvPr>
        </p:nvSpPr>
        <p:spPr>
          <a:xfrm>
            <a:off x="264033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8" name="Picture Placeholder 3">
            <a:extLst>
              <a:ext uri="{FF2B5EF4-FFF2-40B4-BE49-F238E27FC236}">
                <a16:creationId xmlns:a16="http://schemas.microsoft.com/office/drawing/2014/main" id="{F10D5EA2-1CBA-074E-A635-C729D6B0FDC9}"/>
              </a:ext>
            </a:extLst>
          </p:cNvPr>
          <p:cNvSpPr>
            <a:spLocks noGrp="1"/>
          </p:cNvSpPr>
          <p:nvPr>
            <p:ph type="pic" sz="quarter" idx="29" hasCustomPrompt="1"/>
          </p:nvPr>
        </p:nvSpPr>
        <p:spPr>
          <a:xfrm>
            <a:off x="442341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9" name="Picture Placeholder 3">
            <a:extLst>
              <a:ext uri="{FF2B5EF4-FFF2-40B4-BE49-F238E27FC236}">
                <a16:creationId xmlns:a16="http://schemas.microsoft.com/office/drawing/2014/main" id="{C8BCB326-EA83-B34B-BA11-6860D742D2A8}"/>
              </a:ext>
            </a:extLst>
          </p:cNvPr>
          <p:cNvSpPr>
            <a:spLocks noGrp="1"/>
          </p:cNvSpPr>
          <p:nvPr>
            <p:ph type="pic" sz="quarter" idx="30" hasCustomPrompt="1"/>
          </p:nvPr>
        </p:nvSpPr>
        <p:spPr>
          <a:xfrm>
            <a:off x="442341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0" name="Picture Placeholder 3">
            <a:extLst>
              <a:ext uri="{FF2B5EF4-FFF2-40B4-BE49-F238E27FC236}">
                <a16:creationId xmlns:a16="http://schemas.microsoft.com/office/drawing/2014/main" id="{47FDEC00-56E1-6041-ABAB-CA42671CC012}"/>
              </a:ext>
            </a:extLst>
          </p:cNvPr>
          <p:cNvSpPr>
            <a:spLocks noGrp="1"/>
          </p:cNvSpPr>
          <p:nvPr>
            <p:ph type="pic" sz="quarter" idx="31" hasCustomPrompt="1"/>
          </p:nvPr>
        </p:nvSpPr>
        <p:spPr>
          <a:xfrm>
            <a:off x="442341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1" name="Picture Placeholder 3">
            <a:extLst>
              <a:ext uri="{FF2B5EF4-FFF2-40B4-BE49-F238E27FC236}">
                <a16:creationId xmlns:a16="http://schemas.microsoft.com/office/drawing/2014/main" id="{8331902C-7996-004D-8D94-D38EBB47FFEF}"/>
              </a:ext>
            </a:extLst>
          </p:cNvPr>
          <p:cNvSpPr>
            <a:spLocks noGrp="1"/>
          </p:cNvSpPr>
          <p:nvPr>
            <p:ph type="pic" sz="quarter" idx="32" hasCustomPrompt="1"/>
          </p:nvPr>
        </p:nvSpPr>
        <p:spPr>
          <a:xfrm>
            <a:off x="442341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2" name="Picture Placeholder 3">
            <a:extLst>
              <a:ext uri="{FF2B5EF4-FFF2-40B4-BE49-F238E27FC236}">
                <a16:creationId xmlns:a16="http://schemas.microsoft.com/office/drawing/2014/main" id="{95DCBFD4-A714-8344-A842-1C0ACD882483}"/>
              </a:ext>
            </a:extLst>
          </p:cNvPr>
          <p:cNvSpPr>
            <a:spLocks noGrp="1"/>
          </p:cNvSpPr>
          <p:nvPr>
            <p:ph type="pic" sz="quarter" idx="33" hasCustomPrompt="1"/>
          </p:nvPr>
        </p:nvSpPr>
        <p:spPr>
          <a:xfrm>
            <a:off x="621792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3" name="Picture Placeholder 3">
            <a:extLst>
              <a:ext uri="{FF2B5EF4-FFF2-40B4-BE49-F238E27FC236}">
                <a16:creationId xmlns:a16="http://schemas.microsoft.com/office/drawing/2014/main" id="{93C34D05-802E-5447-9462-5B9FD6E7DC2E}"/>
              </a:ext>
            </a:extLst>
          </p:cNvPr>
          <p:cNvSpPr>
            <a:spLocks noGrp="1"/>
          </p:cNvSpPr>
          <p:nvPr>
            <p:ph type="pic" sz="quarter" idx="34" hasCustomPrompt="1"/>
          </p:nvPr>
        </p:nvSpPr>
        <p:spPr>
          <a:xfrm>
            <a:off x="621792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4" name="Picture Placeholder 3">
            <a:extLst>
              <a:ext uri="{FF2B5EF4-FFF2-40B4-BE49-F238E27FC236}">
                <a16:creationId xmlns:a16="http://schemas.microsoft.com/office/drawing/2014/main" id="{73CF87B1-58C8-3A4B-8552-396B57CB60D7}"/>
              </a:ext>
            </a:extLst>
          </p:cNvPr>
          <p:cNvSpPr>
            <a:spLocks noGrp="1"/>
          </p:cNvSpPr>
          <p:nvPr>
            <p:ph type="pic" sz="quarter" idx="35" hasCustomPrompt="1"/>
          </p:nvPr>
        </p:nvSpPr>
        <p:spPr>
          <a:xfrm>
            <a:off x="621792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5" name="Picture Placeholder 3">
            <a:extLst>
              <a:ext uri="{FF2B5EF4-FFF2-40B4-BE49-F238E27FC236}">
                <a16:creationId xmlns:a16="http://schemas.microsoft.com/office/drawing/2014/main" id="{60D0C1FF-164A-3D49-8EA0-4CAC7C82399B}"/>
              </a:ext>
            </a:extLst>
          </p:cNvPr>
          <p:cNvSpPr>
            <a:spLocks noGrp="1"/>
          </p:cNvSpPr>
          <p:nvPr>
            <p:ph type="pic" sz="quarter" idx="36" hasCustomPrompt="1"/>
          </p:nvPr>
        </p:nvSpPr>
        <p:spPr>
          <a:xfrm>
            <a:off x="621792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6" name="Picture Placeholder 3">
            <a:extLst>
              <a:ext uri="{FF2B5EF4-FFF2-40B4-BE49-F238E27FC236}">
                <a16:creationId xmlns:a16="http://schemas.microsoft.com/office/drawing/2014/main" id="{DFCF711D-8A3A-F647-98D9-71F847FAE6BC}"/>
              </a:ext>
            </a:extLst>
          </p:cNvPr>
          <p:cNvSpPr>
            <a:spLocks noGrp="1"/>
          </p:cNvSpPr>
          <p:nvPr>
            <p:ph type="pic" sz="quarter" idx="37" hasCustomPrompt="1"/>
          </p:nvPr>
        </p:nvSpPr>
        <p:spPr>
          <a:xfrm>
            <a:off x="801243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7" name="Picture Placeholder 3">
            <a:extLst>
              <a:ext uri="{FF2B5EF4-FFF2-40B4-BE49-F238E27FC236}">
                <a16:creationId xmlns:a16="http://schemas.microsoft.com/office/drawing/2014/main" id="{26FFA860-FA41-A94F-883E-B14D4564C483}"/>
              </a:ext>
            </a:extLst>
          </p:cNvPr>
          <p:cNvSpPr>
            <a:spLocks noGrp="1"/>
          </p:cNvSpPr>
          <p:nvPr>
            <p:ph type="pic" sz="quarter" idx="38" hasCustomPrompt="1"/>
          </p:nvPr>
        </p:nvSpPr>
        <p:spPr>
          <a:xfrm>
            <a:off x="801243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8" name="Picture Placeholder 3">
            <a:extLst>
              <a:ext uri="{FF2B5EF4-FFF2-40B4-BE49-F238E27FC236}">
                <a16:creationId xmlns:a16="http://schemas.microsoft.com/office/drawing/2014/main" id="{12331D9C-032F-1748-8505-65B59082A01E}"/>
              </a:ext>
            </a:extLst>
          </p:cNvPr>
          <p:cNvSpPr>
            <a:spLocks noGrp="1"/>
          </p:cNvSpPr>
          <p:nvPr>
            <p:ph type="pic" sz="quarter" idx="39" hasCustomPrompt="1"/>
          </p:nvPr>
        </p:nvSpPr>
        <p:spPr>
          <a:xfrm>
            <a:off x="801243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9" name="Picture Placeholder 3">
            <a:extLst>
              <a:ext uri="{FF2B5EF4-FFF2-40B4-BE49-F238E27FC236}">
                <a16:creationId xmlns:a16="http://schemas.microsoft.com/office/drawing/2014/main" id="{33B8BF4E-DD69-D44A-893D-54E250C44E5D}"/>
              </a:ext>
            </a:extLst>
          </p:cNvPr>
          <p:cNvSpPr>
            <a:spLocks noGrp="1"/>
          </p:cNvSpPr>
          <p:nvPr>
            <p:ph type="pic" sz="quarter" idx="40" hasCustomPrompt="1"/>
          </p:nvPr>
        </p:nvSpPr>
        <p:spPr>
          <a:xfrm>
            <a:off x="801243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30" name="Picture Placeholder 3">
            <a:extLst>
              <a:ext uri="{FF2B5EF4-FFF2-40B4-BE49-F238E27FC236}">
                <a16:creationId xmlns:a16="http://schemas.microsoft.com/office/drawing/2014/main" id="{364F0477-5A2E-734E-ADFB-3294C221F8C5}"/>
              </a:ext>
            </a:extLst>
          </p:cNvPr>
          <p:cNvSpPr>
            <a:spLocks noGrp="1"/>
          </p:cNvSpPr>
          <p:nvPr>
            <p:ph type="pic" sz="quarter" idx="41" hasCustomPrompt="1"/>
          </p:nvPr>
        </p:nvSpPr>
        <p:spPr>
          <a:xfrm>
            <a:off x="984123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31" name="Picture Placeholder 3">
            <a:extLst>
              <a:ext uri="{FF2B5EF4-FFF2-40B4-BE49-F238E27FC236}">
                <a16:creationId xmlns:a16="http://schemas.microsoft.com/office/drawing/2014/main" id="{F1DADEA5-92FA-4943-801A-FD0700E2EA8E}"/>
              </a:ext>
            </a:extLst>
          </p:cNvPr>
          <p:cNvSpPr>
            <a:spLocks noGrp="1"/>
          </p:cNvSpPr>
          <p:nvPr>
            <p:ph type="pic" sz="quarter" idx="42" hasCustomPrompt="1"/>
          </p:nvPr>
        </p:nvSpPr>
        <p:spPr>
          <a:xfrm>
            <a:off x="984123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32" name="Picture Placeholder 3">
            <a:extLst>
              <a:ext uri="{FF2B5EF4-FFF2-40B4-BE49-F238E27FC236}">
                <a16:creationId xmlns:a16="http://schemas.microsoft.com/office/drawing/2014/main" id="{2AE059C3-2AE9-4D4E-8DD6-67EB253396EA}"/>
              </a:ext>
            </a:extLst>
          </p:cNvPr>
          <p:cNvSpPr>
            <a:spLocks noGrp="1"/>
          </p:cNvSpPr>
          <p:nvPr>
            <p:ph type="pic" sz="quarter" idx="43" hasCustomPrompt="1"/>
          </p:nvPr>
        </p:nvSpPr>
        <p:spPr>
          <a:xfrm>
            <a:off x="984123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33" name="Picture Placeholder 3">
            <a:extLst>
              <a:ext uri="{FF2B5EF4-FFF2-40B4-BE49-F238E27FC236}">
                <a16:creationId xmlns:a16="http://schemas.microsoft.com/office/drawing/2014/main" id="{CAB2EB1F-BB8D-8A4B-AB5B-23D7CDE9C2BF}"/>
              </a:ext>
            </a:extLst>
          </p:cNvPr>
          <p:cNvSpPr>
            <a:spLocks noGrp="1"/>
          </p:cNvSpPr>
          <p:nvPr>
            <p:ph type="pic" sz="quarter" idx="44" hasCustomPrompt="1"/>
          </p:nvPr>
        </p:nvSpPr>
        <p:spPr>
          <a:xfrm>
            <a:off x="984123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cxnSp>
        <p:nvCxnSpPr>
          <p:cNvPr id="34" name="Straight Connector 33">
            <a:extLst>
              <a:ext uri="{FF2B5EF4-FFF2-40B4-BE49-F238E27FC236}">
                <a16:creationId xmlns:a16="http://schemas.microsoft.com/office/drawing/2014/main" id="{BF5D07DA-B9CB-3B44-9444-AE7D7CF3E209}"/>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1077358"/>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4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ient_grid 35">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extLst>
              <p:ext uri="{D42A27DB-BD31-4B8C-83A1-F6EECF244321}">
                <p14:modId xmlns:p14="http://schemas.microsoft.com/office/powerpoint/2010/main" val="1882744084"/>
              </p:ext>
            </p:extLst>
          </p:nvPr>
        </p:nvGraphicFramePr>
        <p:xfrm>
          <a:off x="704814" y="1114451"/>
          <a:ext cx="10791858" cy="4860000"/>
        </p:xfrm>
        <a:graphic>
          <a:graphicData uri="http://schemas.openxmlformats.org/drawingml/2006/table">
            <a:tbl>
              <a:tblPr firstRow="1" bandRow="1">
                <a:tableStyleId>{5C22544A-7EE6-4342-B048-85BDC9FD1C3A}</a:tableStyleId>
              </a:tblPr>
              <a:tblGrid>
                <a:gridCol w="1541694">
                  <a:extLst>
                    <a:ext uri="{9D8B030D-6E8A-4147-A177-3AD203B41FA5}">
                      <a16:colId xmlns:a16="http://schemas.microsoft.com/office/drawing/2014/main" val="1484004021"/>
                    </a:ext>
                  </a:extLst>
                </a:gridCol>
                <a:gridCol w="1541694">
                  <a:extLst>
                    <a:ext uri="{9D8B030D-6E8A-4147-A177-3AD203B41FA5}">
                      <a16:colId xmlns:a16="http://schemas.microsoft.com/office/drawing/2014/main" val="704470768"/>
                    </a:ext>
                  </a:extLst>
                </a:gridCol>
                <a:gridCol w="1541694">
                  <a:extLst>
                    <a:ext uri="{9D8B030D-6E8A-4147-A177-3AD203B41FA5}">
                      <a16:colId xmlns:a16="http://schemas.microsoft.com/office/drawing/2014/main" val="3242457417"/>
                    </a:ext>
                  </a:extLst>
                </a:gridCol>
                <a:gridCol w="1541694">
                  <a:extLst>
                    <a:ext uri="{9D8B030D-6E8A-4147-A177-3AD203B41FA5}">
                      <a16:colId xmlns:a16="http://schemas.microsoft.com/office/drawing/2014/main" val="853841949"/>
                    </a:ext>
                  </a:extLst>
                </a:gridCol>
                <a:gridCol w="1541694">
                  <a:extLst>
                    <a:ext uri="{9D8B030D-6E8A-4147-A177-3AD203B41FA5}">
                      <a16:colId xmlns:a16="http://schemas.microsoft.com/office/drawing/2014/main" val="3042942221"/>
                    </a:ext>
                  </a:extLst>
                </a:gridCol>
                <a:gridCol w="1541694">
                  <a:extLst>
                    <a:ext uri="{9D8B030D-6E8A-4147-A177-3AD203B41FA5}">
                      <a16:colId xmlns:a16="http://schemas.microsoft.com/office/drawing/2014/main" val="3866535647"/>
                    </a:ext>
                  </a:extLst>
                </a:gridCol>
                <a:gridCol w="1541694">
                  <a:extLst>
                    <a:ext uri="{9D8B030D-6E8A-4147-A177-3AD203B41FA5}">
                      <a16:colId xmlns:a16="http://schemas.microsoft.com/office/drawing/2014/main" val="1654464075"/>
                    </a:ext>
                  </a:extLst>
                </a:gridCol>
              </a:tblGrid>
              <a:tr h="97200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B w="6350" cap="flat" cmpd="sng" algn="ctr">
                      <a:solidFill>
                        <a:schemeClr val="accent5"/>
                      </a:solidFill>
                      <a:prstDash val="sysDot"/>
                      <a:round/>
                      <a:headEnd type="none" w="med" len="med"/>
                      <a:tailEnd type="none" w="med" len="med"/>
                    </a:lnB>
                    <a:noFill/>
                  </a:tcPr>
                </a:tc>
                <a:extLst>
                  <a:ext uri="{0D108BD9-81ED-4DB2-BD59-A6C34878D82A}">
                    <a16:rowId xmlns:a16="http://schemas.microsoft.com/office/drawing/2014/main" val="3919013514"/>
                  </a:ext>
                </a:extLst>
              </a:tr>
              <a:tr h="97200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extLst>
                  <a:ext uri="{0D108BD9-81ED-4DB2-BD59-A6C34878D82A}">
                    <a16:rowId xmlns:a16="http://schemas.microsoft.com/office/drawing/2014/main" val="1467291249"/>
                  </a:ext>
                </a:extLst>
              </a:tr>
              <a:tr h="97200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extLst>
                  <a:ext uri="{0D108BD9-81ED-4DB2-BD59-A6C34878D82A}">
                    <a16:rowId xmlns:a16="http://schemas.microsoft.com/office/drawing/2014/main" val="1475346389"/>
                  </a:ext>
                </a:extLst>
              </a:tr>
              <a:tr h="97200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extLst>
                  <a:ext uri="{0D108BD9-81ED-4DB2-BD59-A6C34878D82A}">
                    <a16:rowId xmlns:a16="http://schemas.microsoft.com/office/drawing/2014/main" val="1321404448"/>
                  </a:ext>
                </a:extLst>
              </a:tr>
              <a:tr h="97200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T w="6350" cap="flat" cmpd="sng" algn="ctr">
                      <a:solidFill>
                        <a:schemeClr val="accent5"/>
                      </a:solidFill>
                      <a:prstDash val="sysDot"/>
                      <a:round/>
                      <a:headEnd type="none" w="med" len="med"/>
                      <a:tailEnd type="none" w="med" len="med"/>
                    </a:lnT>
                    <a:lnB w="12700" cap="flat" cmpd="sng" algn="ctr">
                      <a:noFill/>
                      <a:prstDash val="sysDot"/>
                      <a:round/>
                      <a:headEnd type="none" w="med" len="med"/>
                      <a:tailEnd type="none" w="med" len="med"/>
                    </a:lnB>
                    <a:noFill/>
                  </a:tcPr>
                </a:tc>
                <a:extLst>
                  <a:ext uri="{0D108BD9-81ED-4DB2-BD59-A6C34878D82A}">
                    <a16:rowId xmlns:a16="http://schemas.microsoft.com/office/drawing/2014/main" val="2751470135"/>
                  </a:ext>
                </a:extLst>
              </a:tr>
            </a:tbl>
          </a:graphicData>
        </a:graphic>
      </p:graphicFrame>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58603D50-7D00-A149-8B74-4E7B8BA8ECD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Picture Placeholder 3">
            <a:extLst>
              <a:ext uri="{FF2B5EF4-FFF2-40B4-BE49-F238E27FC236}">
                <a16:creationId xmlns:a16="http://schemas.microsoft.com/office/drawing/2014/main" id="{71E9FD35-C916-2142-8A65-3B1B597790B7}"/>
              </a:ext>
            </a:extLst>
          </p:cNvPr>
          <p:cNvSpPr>
            <a:spLocks noGrp="1"/>
          </p:cNvSpPr>
          <p:nvPr>
            <p:ph type="pic" sz="quarter" idx="21" hasCustomPrompt="1"/>
          </p:nvPr>
        </p:nvSpPr>
        <p:spPr>
          <a:xfrm>
            <a:off x="81153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7" name="Picture Placeholder 3">
            <a:extLst>
              <a:ext uri="{FF2B5EF4-FFF2-40B4-BE49-F238E27FC236}">
                <a16:creationId xmlns:a16="http://schemas.microsoft.com/office/drawing/2014/main" id="{033B9DCB-A994-E944-93C8-1FA1DBC2FC0D}"/>
              </a:ext>
            </a:extLst>
          </p:cNvPr>
          <p:cNvSpPr>
            <a:spLocks noGrp="1"/>
          </p:cNvSpPr>
          <p:nvPr>
            <p:ph type="pic" sz="quarter" idx="22" hasCustomPrompt="1"/>
          </p:nvPr>
        </p:nvSpPr>
        <p:spPr>
          <a:xfrm>
            <a:off x="8115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8" name="Picture Placeholder 3">
            <a:extLst>
              <a:ext uri="{FF2B5EF4-FFF2-40B4-BE49-F238E27FC236}">
                <a16:creationId xmlns:a16="http://schemas.microsoft.com/office/drawing/2014/main" id="{45D97F5A-02AD-5640-90CC-86A43BF3D337}"/>
              </a:ext>
            </a:extLst>
          </p:cNvPr>
          <p:cNvSpPr>
            <a:spLocks noGrp="1"/>
          </p:cNvSpPr>
          <p:nvPr>
            <p:ph type="pic" sz="quarter" idx="23" hasCustomPrompt="1"/>
          </p:nvPr>
        </p:nvSpPr>
        <p:spPr>
          <a:xfrm>
            <a:off x="8115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9" name="Picture Placeholder 3">
            <a:extLst>
              <a:ext uri="{FF2B5EF4-FFF2-40B4-BE49-F238E27FC236}">
                <a16:creationId xmlns:a16="http://schemas.microsoft.com/office/drawing/2014/main" id="{F144CF0D-C67F-AD4A-B3D4-4577635FAD60}"/>
              </a:ext>
            </a:extLst>
          </p:cNvPr>
          <p:cNvSpPr>
            <a:spLocks noGrp="1"/>
          </p:cNvSpPr>
          <p:nvPr>
            <p:ph type="pic" sz="quarter" idx="24" hasCustomPrompt="1"/>
          </p:nvPr>
        </p:nvSpPr>
        <p:spPr>
          <a:xfrm>
            <a:off x="8115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0" name="Picture Placeholder 3">
            <a:extLst>
              <a:ext uri="{FF2B5EF4-FFF2-40B4-BE49-F238E27FC236}">
                <a16:creationId xmlns:a16="http://schemas.microsoft.com/office/drawing/2014/main" id="{ABDA021A-C219-5B4B-B0F2-4F0DED02B6A4}"/>
              </a:ext>
            </a:extLst>
          </p:cNvPr>
          <p:cNvSpPr>
            <a:spLocks noGrp="1"/>
          </p:cNvSpPr>
          <p:nvPr>
            <p:ph type="pic" sz="quarter" idx="25" hasCustomPrompt="1"/>
          </p:nvPr>
        </p:nvSpPr>
        <p:spPr>
          <a:xfrm>
            <a:off x="8115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1" name="Picture Placeholder 3">
            <a:extLst>
              <a:ext uri="{FF2B5EF4-FFF2-40B4-BE49-F238E27FC236}">
                <a16:creationId xmlns:a16="http://schemas.microsoft.com/office/drawing/2014/main" id="{CB302573-CEAD-EC43-BD5B-4EA0EDE007E6}"/>
              </a:ext>
            </a:extLst>
          </p:cNvPr>
          <p:cNvSpPr>
            <a:spLocks noGrp="1"/>
          </p:cNvSpPr>
          <p:nvPr>
            <p:ph type="pic" sz="quarter" idx="26" hasCustomPrompt="1"/>
          </p:nvPr>
        </p:nvSpPr>
        <p:spPr>
          <a:xfrm>
            <a:off x="237744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5" name="Picture Placeholder 3">
            <a:extLst>
              <a:ext uri="{FF2B5EF4-FFF2-40B4-BE49-F238E27FC236}">
                <a16:creationId xmlns:a16="http://schemas.microsoft.com/office/drawing/2014/main" id="{43D815D0-9B33-AB4B-9991-D95B4D1A22A1}"/>
              </a:ext>
            </a:extLst>
          </p:cNvPr>
          <p:cNvSpPr>
            <a:spLocks noGrp="1"/>
          </p:cNvSpPr>
          <p:nvPr>
            <p:ph type="pic" sz="quarter" idx="27" hasCustomPrompt="1"/>
          </p:nvPr>
        </p:nvSpPr>
        <p:spPr>
          <a:xfrm>
            <a:off x="237744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6" name="Picture Placeholder 3">
            <a:extLst>
              <a:ext uri="{FF2B5EF4-FFF2-40B4-BE49-F238E27FC236}">
                <a16:creationId xmlns:a16="http://schemas.microsoft.com/office/drawing/2014/main" id="{FF99C3BD-EF8A-5546-B98A-8DD822487286}"/>
              </a:ext>
            </a:extLst>
          </p:cNvPr>
          <p:cNvSpPr>
            <a:spLocks noGrp="1"/>
          </p:cNvSpPr>
          <p:nvPr>
            <p:ph type="pic" sz="quarter" idx="28" hasCustomPrompt="1"/>
          </p:nvPr>
        </p:nvSpPr>
        <p:spPr>
          <a:xfrm>
            <a:off x="237744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7" name="Picture Placeholder 3">
            <a:extLst>
              <a:ext uri="{FF2B5EF4-FFF2-40B4-BE49-F238E27FC236}">
                <a16:creationId xmlns:a16="http://schemas.microsoft.com/office/drawing/2014/main" id="{43526B0F-E2FA-894A-BB11-20C4A4F5F575}"/>
              </a:ext>
            </a:extLst>
          </p:cNvPr>
          <p:cNvSpPr>
            <a:spLocks noGrp="1"/>
          </p:cNvSpPr>
          <p:nvPr>
            <p:ph type="pic" sz="quarter" idx="29" hasCustomPrompt="1"/>
          </p:nvPr>
        </p:nvSpPr>
        <p:spPr>
          <a:xfrm>
            <a:off x="237744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8" name="Picture Placeholder 3">
            <a:extLst>
              <a:ext uri="{FF2B5EF4-FFF2-40B4-BE49-F238E27FC236}">
                <a16:creationId xmlns:a16="http://schemas.microsoft.com/office/drawing/2014/main" id="{BF885231-DC57-374D-A2BC-9FB0464BED07}"/>
              </a:ext>
            </a:extLst>
          </p:cNvPr>
          <p:cNvSpPr>
            <a:spLocks noGrp="1"/>
          </p:cNvSpPr>
          <p:nvPr>
            <p:ph type="pic" sz="quarter" idx="30" hasCustomPrompt="1"/>
          </p:nvPr>
        </p:nvSpPr>
        <p:spPr>
          <a:xfrm>
            <a:off x="237744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9" name="Picture Placeholder 3">
            <a:extLst>
              <a:ext uri="{FF2B5EF4-FFF2-40B4-BE49-F238E27FC236}">
                <a16:creationId xmlns:a16="http://schemas.microsoft.com/office/drawing/2014/main" id="{D927E531-BF34-5041-8B1A-F97A2E547C96}"/>
              </a:ext>
            </a:extLst>
          </p:cNvPr>
          <p:cNvSpPr>
            <a:spLocks noGrp="1"/>
          </p:cNvSpPr>
          <p:nvPr>
            <p:ph type="pic" sz="quarter" idx="31" hasCustomPrompt="1"/>
          </p:nvPr>
        </p:nvSpPr>
        <p:spPr>
          <a:xfrm>
            <a:off x="389763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0" name="Picture Placeholder 3">
            <a:extLst>
              <a:ext uri="{FF2B5EF4-FFF2-40B4-BE49-F238E27FC236}">
                <a16:creationId xmlns:a16="http://schemas.microsoft.com/office/drawing/2014/main" id="{D31B5056-3CA0-EE4F-855E-344473D803CD}"/>
              </a:ext>
            </a:extLst>
          </p:cNvPr>
          <p:cNvSpPr>
            <a:spLocks noGrp="1"/>
          </p:cNvSpPr>
          <p:nvPr>
            <p:ph type="pic" sz="quarter" idx="32" hasCustomPrompt="1"/>
          </p:nvPr>
        </p:nvSpPr>
        <p:spPr>
          <a:xfrm>
            <a:off x="38976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1" name="Picture Placeholder 3">
            <a:extLst>
              <a:ext uri="{FF2B5EF4-FFF2-40B4-BE49-F238E27FC236}">
                <a16:creationId xmlns:a16="http://schemas.microsoft.com/office/drawing/2014/main" id="{093FE256-DE0A-7548-B8CB-0BDE1DBED1E1}"/>
              </a:ext>
            </a:extLst>
          </p:cNvPr>
          <p:cNvSpPr>
            <a:spLocks noGrp="1"/>
          </p:cNvSpPr>
          <p:nvPr>
            <p:ph type="pic" sz="quarter" idx="33" hasCustomPrompt="1"/>
          </p:nvPr>
        </p:nvSpPr>
        <p:spPr>
          <a:xfrm>
            <a:off x="38976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2" name="Picture Placeholder 3">
            <a:extLst>
              <a:ext uri="{FF2B5EF4-FFF2-40B4-BE49-F238E27FC236}">
                <a16:creationId xmlns:a16="http://schemas.microsoft.com/office/drawing/2014/main" id="{92B75C82-30A7-0E4B-92E5-76673EE3E2FE}"/>
              </a:ext>
            </a:extLst>
          </p:cNvPr>
          <p:cNvSpPr>
            <a:spLocks noGrp="1"/>
          </p:cNvSpPr>
          <p:nvPr>
            <p:ph type="pic" sz="quarter" idx="34" hasCustomPrompt="1"/>
          </p:nvPr>
        </p:nvSpPr>
        <p:spPr>
          <a:xfrm>
            <a:off x="38976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3" name="Picture Placeholder 3">
            <a:extLst>
              <a:ext uri="{FF2B5EF4-FFF2-40B4-BE49-F238E27FC236}">
                <a16:creationId xmlns:a16="http://schemas.microsoft.com/office/drawing/2014/main" id="{0233CFFD-00D8-3B46-B7B1-22E799DE1797}"/>
              </a:ext>
            </a:extLst>
          </p:cNvPr>
          <p:cNvSpPr>
            <a:spLocks noGrp="1"/>
          </p:cNvSpPr>
          <p:nvPr>
            <p:ph type="pic" sz="quarter" idx="35" hasCustomPrompt="1"/>
          </p:nvPr>
        </p:nvSpPr>
        <p:spPr>
          <a:xfrm>
            <a:off x="38976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4" name="Picture Placeholder 3">
            <a:extLst>
              <a:ext uri="{FF2B5EF4-FFF2-40B4-BE49-F238E27FC236}">
                <a16:creationId xmlns:a16="http://schemas.microsoft.com/office/drawing/2014/main" id="{DCAF9550-A810-6C4B-B0AD-7BB7805602EA}"/>
              </a:ext>
            </a:extLst>
          </p:cNvPr>
          <p:cNvSpPr>
            <a:spLocks noGrp="1"/>
          </p:cNvSpPr>
          <p:nvPr>
            <p:ph type="pic" sz="quarter" idx="36" hasCustomPrompt="1"/>
          </p:nvPr>
        </p:nvSpPr>
        <p:spPr>
          <a:xfrm>
            <a:off x="544068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5" name="Picture Placeholder 3">
            <a:extLst>
              <a:ext uri="{FF2B5EF4-FFF2-40B4-BE49-F238E27FC236}">
                <a16:creationId xmlns:a16="http://schemas.microsoft.com/office/drawing/2014/main" id="{9E1C9261-ED0C-A84B-B965-876B1D81FB0A}"/>
              </a:ext>
            </a:extLst>
          </p:cNvPr>
          <p:cNvSpPr>
            <a:spLocks noGrp="1"/>
          </p:cNvSpPr>
          <p:nvPr>
            <p:ph type="pic" sz="quarter" idx="37" hasCustomPrompt="1"/>
          </p:nvPr>
        </p:nvSpPr>
        <p:spPr>
          <a:xfrm>
            <a:off x="544068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6" name="Picture Placeholder 3">
            <a:extLst>
              <a:ext uri="{FF2B5EF4-FFF2-40B4-BE49-F238E27FC236}">
                <a16:creationId xmlns:a16="http://schemas.microsoft.com/office/drawing/2014/main" id="{DB92ED53-0829-4146-978E-8BBEA6463D8F}"/>
              </a:ext>
            </a:extLst>
          </p:cNvPr>
          <p:cNvSpPr>
            <a:spLocks noGrp="1"/>
          </p:cNvSpPr>
          <p:nvPr>
            <p:ph type="pic" sz="quarter" idx="38" hasCustomPrompt="1"/>
          </p:nvPr>
        </p:nvSpPr>
        <p:spPr>
          <a:xfrm>
            <a:off x="544068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7" name="Picture Placeholder 3">
            <a:extLst>
              <a:ext uri="{FF2B5EF4-FFF2-40B4-BE49-F238E27FC236}">
                <a16:creationId xmlns:a16="http://schemas.microsoft.com/office/drawing/2014/main" id="{888977E8-71C8-914C-9D7E-E092EB2A3075}"/>
              </a:ext>
            </a:extLst>
          </p:cNvPr>
          <p:cNvSpPr>
            <a:spLocks noGrp="1"/>
          </p:cNvSpPr>
          <p:nvPr>
            <p:ph type="pic" sz="quarter" idx="39" hasCustomPrompt="1"/>
          </p:nvPr>
        </p:nvSpPr>
        <p:spPr>
          <a:xfrm>
            <a:off x="544068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8" name="Picture Placeholder 3">
            <a:extLst>
              <a:ext uri="{FF2B5EF4-FFF2-40B4-BE49-F238E27FC236}">
                <a16:creationId xmlns:a16="http://schemas.microsoft.com/office/drawing/2014/main" id="{8E609BD2-FBB5-2240-AAE7-9B575A656420}"/>
              </a:ext>
            </a:extLst>
          </p:cNvPr>
          <p:cNvSpPr>
            <a:spLocks noGrp="1"/>
          </p:cNvSpPr>
          <p:nvPr>
            <p:ph type="pic" sz="quarter" idx="40" hasCustomPrompt="1"/>
          </p:nvPr>
        </p:nvSpPr>
        <p:spPr>
          <a:xfrm>
            <a:off x="544068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9" name="Picture Placeholder 3">
            <a:extLst>
              <a:ext uri="{FF2B5EF4-FFF2-40B4-BE49-F238E27FC236}">
                <a16:creationId xmlns:a16="http://schemas.microsoft.com/office/drawing/2014/main" id="{3B6D4E83-95C5-6343-B5F2-3053842E370C}"/>
              </a:ext>
            </a:extLst>
          </p:cNvPr>
          <p:cNvSpPr>
            <a:spLocks noGrp="1"/>
          </p:cNvSpPr>
          <p:nvPr>
            <p:ph type="pic" sz="quarter" idx="41" hasCustomPrompt="1"/>
          </p:nvPr>
        </p:nvSpPr>
        <p:spPr>
          <a:xfrm>
            <a:off x="698373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0" name="Picture Placeholder 3">
            <a:extLst>
              <a:ext uri="{FF2B5EF4-FFF2-40B4-BE49-F238E27FC236}">
                <a16:creationId xmlns:a16="http://schemas.microsoft.com/office/drawing/2014/main" id="{54342953-F9FE-744C-8A13-60E27369339A}"/>
              </a:ext>
            </a:extLst>
          </p:cNvPr>
          <p:cNvSpPr>
            <a:spLocks noGrp="1"/>
          </p:cNvSpPr>
          <p:nvPr>
            <p:ph type="pic" sz="quarter" idx="42" hasCustomPrompt="1"/>
          </p:nvPr>
        </p:nvSpPr>
        <p:spPr>
          <a:xfrm>
            <a:off x="69837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1" name="Picture Placeholder 3">
            <a:extLst>
              <a:ext uri="{FF2B5EF4-FFF2-40B4-BE49-F238E27FC236}">
                <a16:creationId xmlns:a16="http://schemas.microsoft.com/office/drawing/2014/main" id="{96C8C44D-5372-6F4E-A13B-C4EF59660CCE}"/>
              </a:ext>
            </a:extLst>
          </p:cNvPr>
          <p:cNvSpPr>
            <a:spLocks noGrp="1"/>
          </p:cNvSpPr>
          <p:nvPr>
            <p:ph type="pic" sz="quarter" idx="43" hasCustomPrompt="1"/>
          </p:nvPr>
        </p:nvSpPr>
        <p:spPr>
          <a:xfrm>
            <a:off x="69837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2" name="Picture Placeholder 3">
            <a:extLst>
              <a:ext uri="{FF2B5EF4-FFF2-40B4-BE49-F238E27FC236}">
                <a16:creationId xmlns:a16="http://schemas.microsoft.com/office/drawing/2014/main" id="{48EB5376-9DD9-2E45-88DF-23E89843A49E}"/>
              </a:ext>
            </a:extLst>
          </p:cNvPr>
          <p:cNvSpPr>
            <a:spLocks noGrp="1"/>
          </p:cNvSpPr>
          <p:nvPr>
            <p:ph type="pic" sz="quarter" idx="44" hasCustomPrompt="1"/>
          </p:nvPr>
        </p:nvSpPr>
        <p:spPr>
          <a:xfrm>
            <a:off x="69837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3" name="Picture Placeholder 3">
            <a:extLst>
              <a:ext uri="{FF2B5EF4-FFF2-40B4-BE49-F238E27FC236}">
                <a16:creationId xmlns:a16="http://schemas.microsoft.com/office/drawing/2014/main" id="{A958B30F-14CC-224F-8EFF-208B73D2D4C4}"/>
              </a:ext>
            </a:extLst>
          </p:cNvPr>
          <p:cNvSpPr>
            <a:spLocks noGrp="1"/>
          </p:cNvSpPr>
          <p:nvPr>
            <p:ph type="pic" sz="quarter" idx="45" hasCustomPrompt="1"/>
          </p:nvPr>
        </p:nvSpPr>
        <p:spPr>
          <a:xfrm>
            <a:off x="69837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4" name="Picture Placeholder 3">
            <a:extLst>
              <a:ext uri="{FF2B5EF4-FFF2-40B4-BE49-F238E27FC236}">
                <a16:creationId xmlns:a16="http://schemas.microsoft.com/office/drawing/2014/main" id="{BD2E4354-E20B-5744-A9CC-A0C44008514B}"/>
              </a:ext>
            </a:extLst>
          </p:cNvPr>
          <p:cNvSpPr>
            <a:spLocks noGrp="1"/>
          </p:cNvSpPr>
          <p:nvPr>
            <p:ph type="pic" sz="quarter" idx="46" hasCustomPrompt="1"/>
          </p:nvPr>
        </p:nvSpPr>
        <p:spPr>
          <a:xfrm>
            <a:off x="852678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5" name="Picture Placeholder 3">
            <a:extLst>
              <a:ext uri="{FF2B5EF4-FFF2-40B4-BE49-F238E27FC236}">
                <a16:creationId xmlns:a16="http://schemas.microsoft.com/office/drawing/2014/main" id="{588C49E1-21DF-4841-95AD-2F4234501F36}"/>
              </a:ext>
            </a:extLst>
          </p:cNvPr>
          <p:cNvSpPr>
            <a:spLocks noGrp="1"/>
          </p:cNvSpPr>
          <p:nvPr>
            <p:ph type="pic" sz="quarter" idx="47" hasCustomPrompt="1"/>
          </p:nvPr>
        </p:nvSpPr>
        <p:spPr>
          <a:xfrm>
            <a:off x="852678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6" name="Picture Placeholder 3">
            <a:extLst>
              <a:ext uri="{FF2B5EF4-FFF2-40B4-BE49-F238E27FC236}">
                <a16:creationId xmlns:a16="http://schemas.microsoft.com/office/drawing/2014/main" id="{CE6C19A1-7ACF-2F4D-90E0-070386BB6244}"/>
              </a:ext>
            </a:extLst>
          </p:cNvPr>
          <p:cNvSpPr>
            <a:spLocks noGrp="1"/>
          </p:cNvSpPr>
          <p:nvPr>
            <p:ph type="pic" sz="quarter" idx="48" hasCustomPrompt="1"/>
          </p:nvPr>
        </p:nvSpPr>
        <p:spPr>
          <a:xfrm>
            <a:off x="852678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7" name="Picture Placeholder 3">
            <a:extLst>
              <a:ext uri="{FF2B5EF4-FFF2-40B4-BE49-F238E27FC236}">
                <a16:creationId xmlns:a16="http://schemas.microsoft.com/office/drawing/2014/main" id="{60F03F40-13C3-F246-8B3C-52036E553902}"/>
              </a:ext>
            </a:extLst>
          </p:cNvPr>
          <p:cNvSpPr>
            <a:spLocks noGrp="1"/>
          </p:cNvSpPr>
          <p:nvPr>
            <p:ph type="pic" sz="quarter" idx="49" hasCustomPrompt="1"/>
          </p:nvPr>
        </p:nvSpPr>
        <p:spPr>
          <a:xfrm>
            <a:off x="852678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8" name="Picture Placeholder 3">
            <a:extLst>
              <a:ext uri="{FF2B5EF4-FFF2-40B4-BE49-F238E27FC236}">
                <a16:creationId xmlns:a16="http://schemas.microsoft.com/office/drawing/2014/main" id="{E45A507A-6F8D-3D4E-A81C-5D41B868269F}"/>
              </a:ext>
            </a:extLst>
          </p:cNvPr>
          <p:cNvSpPr>
            <a:spLocks noGrp="1"/>
          </p:cNvSpPr>
          <p:nvPr>
            <p:ph type="pic" sz="quarter" idx="50" hasCustomPrompt="1"/>
          </p:nvPr>
        </p:nvSpPr>
        <p:spPr>
          <a:xfrm>
            <a:off x="852678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9" name="Picture Placeholder 3">
            <a:extLst>
              <a:ext uri="{FF2B5EF4-FFF2-40B4-BE49-F238E27FC236}">
                <a16:creationId xmlns:a16="http://schemas.microsoft.com/office/drawing/2014/main" id="{1B8BC878-7DDB-0044-9132-E07413E244C7}"/>
              </a:ext>
            </a:extLst>
          </p:cNvPr>
          <p:cNvSpPr>
            <a:spLocks noGrp="1"/>
          </p:cNvSpPr>
          <p:nvPr>
            <p:ph type="pic" sz="quarter" idx="51" hasCustomPrompt="1"/>
          </p:nvPr>
        </p:nvSpPr>
        <p:spPr>
          <a:xfrm>
            <a:off x="1009269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0" name="Picture Placeholder 3">
            <a:extLst>
              <a:ext uri="{FF2B5EF4-FFF2-40B4-BE49-F238E27FC236}">
                <a16:creationId xmlns:a16="http://schemas.microsoft.com/office/drawing/2014/main" id="{E8A6C035-C942-9648-9E47-574C5C780D9C}"/>
              </a:ext>
            </a:extLst>
          </p:cNvPr>
          <p:cNvSpPr>
            <a:spLocks noGrp="1"/>
          </p:cNvSpPr>
          <p:nvPr>
            <p:ph type="pic" sz="quarter" idx="52" hasCustomPrompt="1"/>
          </p:nvPr>
        </p:nvSpPr>
        <p:spPr>
          <a:xfrm>
            <a:off x="1009269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1" name="Picture Placeholder 3">
            <a:extLst>
              <a:ext uri="{FF2B5EF4-FFF2-40B4-BE49-F238E27FC236}">
                <a16:creationId xmlns:a16="http://schemas.microsoft.com/office/drawing/2014/main" id="{3CF248D8-3677-D04A-B9A9-71A951E95B85}"/>
              </a:ext>
            </a:extLst>
          </p:cNvPr>
          <p:cNvSpPr>
            <a:spLocks noGrp="1"/>
          </p:cNvSpPr>
          <p:nvPr>
            <p:ph type="pic" sz="quarter" idx="53" hasCustomPrompt="1"/>
          </p:nvPr>
        </p:nvSpPr>
        <p:spPr>
          <a:xfrm>
            <a:off x="1009269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2" name="Picture Placeholder 3">
            <a:extLst>
              <a:ext uri="{FF2B5EF4-FFF2-40B4-BE49-F238E27FC236}">
                <a16:creationId xmlns:a16="http://schemas.microsoft.com/office/drawing/2014/main" id="{03DAB9BE-A0F3-B344-83AF-A2A9399EF288}"/>
              </a:ext>
            </a:extLst>
          </p:cNvPr>
          <p:cNvSpPr>
            <a:spLocks noGrp="1"/>
          </p:cNvSpPr>
          <p:nvPr>
            <p:ph type="pic" sz="quarter" idx="54" hasCustomPrompt="1"/>
          </p:nvPr>
        </p:nvSpPr>
        <p:spPr>
          <a:xfrm>
            <a:off x="1009269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3" name="Picture Placeholder 3">
            <a:extLst>
              <a:ext uri="{FF2B5EF4-FFF2-40B4-BE49-F238E27FC236}">
                <a16:creationId xmlns:a16="http://schemas.microsoft.com/office/drawing/2014/main" id="{D594DF0D-CB48-CD4A-A1B9-707013AF46E4}"/>
              </a:ext>
            </a:extLst>
          </p:cNvPr>
          <p:cNvSpPr>
            <a:spLocks noGrp="1"/>
          </p:cNvSpPr>
          <p:nvPr>
            <p:ph type="pic" sz="quarter" idx="55" hasCustomPrompt="1"/>
          </p:nvPr>
        </p:nvSpPr>
        <p:spPr>
          <a:xfrm>
            <a:off x="1009269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cxnSp>
        <p:nvCxnSpPr>
          <p:cNvPr id="44" name="Straight Connector 43">
            <a:extLst>
              <a:ext uri="{FF2B5EF4-FFF2-40B4-BE49-F238E27FC236}">
                <a16:creationId xmlns:a16="http://schemas.microsoft.com/office/drawing/2014/main" id="{66DC7CA1-281E-6949-B818-DE24BEA6A878}"/>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882721"/>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4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lient_grid 36">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extLst>
              <p:ext uri="{D42A27DB-BD31-4B8C-83A1-F6EECF244321}">
                <p14:modId xmlns:p14="http://schemas.microsoft.com/office/powerpoint/2010/main" val="4234299808"/>
              </p:ext>
            </p:extLst>
          </p:nvPr>
        </p:nvGraphicFramePr>
        <p:xfrm>
          <a:off x="704814" y="1114451"/>
          <a:ext cx="10791858" cy="3888000"/>
        </p:xfrm>
        <a:graphic>
          <a:graphicData uri="http://schemas.openxmlformats.org/drawingml/2006/table">
            <a:tbl>
              <a:tblPr firstRow="1" bandRow="1">
                <a:tableStyleId>{5C22544A-7EE6-4342-B048-85BDC9FD1C3A}</a:tableStyleId>
              </a:tblPr>
              <a:tblGrid>
                <a:gridCol w="1541694">
                  <a:extLst>
                    <a:ext uri="{9D8B030D-6E8A-4147-A177-3AD203B41FA5}">
                      <a16:colId xmlns:a16="http://schemas.microsoft.com/office/drawing/2014/main" val="1484004021"/>
                    </a:ext>
                  </a:extLst>
                </a:gridCol>
                <a:gridCol w="1541694">
                  <a:extLst>
                    <a:ext uri="{9D8B030D-6E8A-4147-A177-3AD203B41FA5}">
                      <a16:colId xmlns:a16="http://schemas.microsoft.com/office/drawing/2014/main" val="704470768"/>
                    </a:ext>
                  </a:extLst>
                </a:gridCol>
                <a:gridCol w="1541694">
                  <a:extLst>
                    <a:ext uri="{9D8B030D-6E8A-4147-A177-3AD203B41FA5}">
                      <a16:colId xmlns:a16="http://schemas.microsoft.com/office/drawing/2014/main" val="3242457417"/>
                    </a:ext>
                  </a:extLst>
                </a:gridCol>
                <a:gridCol w="1541694">
                  <a:extLst>
                    <a:ext uri="{9D8B030D-6E8A-4147-A177-3AD203B41FA5}">
                      <a16:colId xmlns:a16="http://schemas.microsoft.com/office/drawing/2014/main" val="853841949"/>
                    </a:ext>
                  </a:extLst>
                </a:gridCol>
                <a:gridCol w="1541694">
                  <a:extLst>
                    <a:ext uri="{9D8B030D-6E8A-4147-A177-3AD203B41FA5}">
                      <a16:colId xmlns:a16="http://schemas.microsoft.com/office/drawing/2014/main" val="3042942221"/>
                    </a:ext>
                  </a:extLst>
                </a:gridCol>
                <a:gridCol w="1541694">
                  <a:extLst>
                    <a:ext uri="{9D8B030D-6E8A-4147-A177-3AD203B41FA5}">
                      <a16:colId xmlns:a16="http://schemas.microsoft.com/office/drawing/2014/main" val="3866535647"/>
                    </a:ext>
                  </a:extLst>
                </a:gridCol>
                <a:gridCol w="1541694">
                  <a:extLst>
                    <a:ext uri="{9D8B030D-6E8A-4147-A177-3AD203B41FA5}">
                      <a16:colId xmlns:a16="http://schemas.microsoft.com/office/drawing/2014/main" val="1654464075"/>
                    </a:ext>
                  </a:extLst>
                </a:gridCol>
              </a:tblGrid>
              <a:tr h="97200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B w="6350" cap="flat" cmpd="sng" algn="ctr">
                      <a:solidFill>
                        <a:schemeClr val="accent5"/>
                      </a:solidFill>
                      <a:prstDash val="sysDot"/>
                      <a:round/>
                      <a:headEnd type="none" w="med" len="med"/>
                      <a:tailEnd type="none" w="med" len="med"/>
                    </a:lnB>
                    <a:noFill/>
                  </a:tcPr>
                </a:tc>
                <a:extLst>
                  <a:ext uri="{0D108BD9-81ED-4DB2-BD59-A6C34878D82A}">
                    <a16:rowId xmlns:a16="http://schemas.microsoft.com/office/drawing/2014/main" val="3919013514"/>
                  </a:ext>
                </a:extLst>
              </a:tr>
              <a:tr h="97200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extLst>
                  <a:ext uri="{0D108BD9-81ED-4DB2-BD59-A6C34878D82A}">
                    <a16:rowId xmlns:a16="http://schemas.microsoft.com/office/drawing/2014/main" val="1467291249"/>
                  </a:ext>
                </a:extLst>
              </a:tr>
              <a:tr h="97200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T w="6350" cap="flat" cmpd="sng" algn="ctr">
                      <a:solidFill>
                        <a:schemeClr val="accent5"/>
                      </a:solidFill>
                      <a:prstDash val="sysDot"/>
                      <a:round/>
                      <a:headEnd type="none" w="med" len="med"/>
                      <a:tailEnd type="none" w="med" len="med"/>
                    </a:lnT>
                    <a:lnB w="6350" cap="flat" cmpd="sng" algn="ctr">
                      <a:solidFill>
                        <a:schemeClr val="accent5"/>
                      </a:solidFill>
                      <a:prstDash val="sysDot"/>
                      <a:round/>
                      <a:headEnd type="none" w="med" len="med"/>
                      <a:tailEnd type="none" w="med" len="med"/>
                    </a:lnB>
                    <a:noFill/>
                  </a:tcPr>
                </a:tc>
                <a:extLst>
                  <a:ext uri="{0D108BD9-81ED-4DB2-BD59-A6C34878D82A}">
                    <a16:rowId xmlns:a16="http://schemas.microsoft.com/office/drawing/2014/main" val="1475346389"/>
                  </a:ext>
                </a:extLst>
              </a:tr>
              <a:tr h="97200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6350" cap="flat" cmpd="sng" algn="ctr">
                      <a:solidFill>
                        <a:schemeClr val="accent5"/>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T w="6350" cap="flat" cmpd="sng" algn="ctr">
                      <a:solidFill>
                        <a:schemeClr val="accent5"/>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extLst>
                  <a:ext uri="{0D108BD9-81ED-4DB2-BD59-A6C34878D82A}">
                    <a16:rowId xmlns:a16="http://schemas.microsoft.com/office/drawing/2014/main" val="1321404448"/>
                  </a:ext>
                </a:extLst>
              </a:tr>
            </a:tbl>
          </a:graphicData>
        </a:graphic>
      </p:graphicFrame>
      <p:graphicFrame>
        <p:nvGraphicFramePr>
          <p:cNvPr id="12" name="Table 2">
            <a:extLst>
              <a:ext uri="{FF2B5EF4-FFF2-40B4-BE49-F238E27FC236}">
                <a16:creationId xmlns:a16="http://schemas.microsoft.com/office/drawing/2014/main" id="{D4CEBCD9-FE0D-9541-BD48-DCAF4DDA9DD7}"/>
              </a:ext>
            </a:extLst>
          </p:cNvPr>
          <p:cNvGraphicFramePr>
            <a:graphicFrameLocks noGrp="1"/>
          </p:cNvGraphicFramePr>
          <p:nvPr userDrawn="1">
            <p:extLst>
              <p:ext uri="{D42A27DB-BD31-4B8C-83A1-F6EECF244321}">
                <p14:modId xmlns:p14="http://schemas.microsoft.com/office/powerpoint/2010/main" val="192380969"/>
              </p:ext>
            </p:extLst>
          </p:nvPr>
        </p:nvGraphicFramePr>
        <p:xfrm>
          <a:off x="704813" y="5002451"/>
          <a:ext cx="10791864" cy="972000"/>
        </p:xfrm>
        <a:graphic>
          <a:graphicData uri="http://schemas.openxmlformats.org/drawingml/2006/table">
            <a:tbl>
              <a:tblPr firstRow="1" bandRow="1">
                <a:tableStyleId>{5C22544A-7EE6-4342-B048-85BDC9FD1C3A}</a:tableStyleId>
              </a:tblPr>
              <a:tblGrid>
                <a:gridCol w="1348983">
                  <a:extLst>
                    <a:ext uri="{9D8B030D-6E8A-4147-A177-3AD203B41FA5}">
                      <a16:colId xmlns:a16="http://schemas.microsoft.com/office/drawing/2014/main" val="1484004021"/>
                    </a:ext>
                  </a:extLst>
                </a:gridCol>
                <a:gridCol w="1348983">
                  <a:extLst>
                    <a:ext uri="{9D8B030D-6E8A-4147-A177-3AD203B41FA5}">
                      <a16:colId xmlns:a16="http://schemas.microsoft.com/office/drawing/2014/main" val="704470768"/>
                    </a:ext>
                  </a:extLst>
                </a:gridCol>
                <a:gridCol w="1348983">
                  <a:extLst>
                    <a:ext uri="{9D8B030D-6E8A-4147-A177-3AD203B41FA5}">
                      <a16:colId xmlns:a16="http://schemas.microsoft.com/office/drawing/2014/main" val="3242457417"/>
                    </a:ext>
                  </a:extLst>
                </a:gridCol>
                <a:gridCol w="1348983">
                  <a:extLst>
                    <a:ext uri="{9D8B030D-6E8A-4147-A177-3AD203B41FA5}">
                      <a16:colId xmlns:a16="http://schemas.microsoft.com/office/drawing/2014/main" val="853841949"/>
                    </a:ext>
                  </a:extLst>
                </a:gridCol>
                <a:gridCol w="1348983">
                  <a:extLst>
                    <a:ext uri="{9D8B030D-6E8A-4147-A177-3AD203B41FA5}">
                      <a16:colId xmlns:a16="http://schemas.microsoft.com/office/drawing/2014/main" val="3042942221"/>
                    </a:ext>
                  </a:extLst>
                </a:gridCol>
                <a:gridCol w="1348983">
                  <a:extLst>
                    <a:ext uri="{9D8B030D-6E8A-4147-A177-3AD203B41FA5}">
                      <a16:colId xmlns:a16="http://schemas.microsoft.com/office/drawing/2014/main" val="3866535647"/>
                    </a:ext>
                  </a:extLst>
                </a:gridCol>
                <a:gridCol w="1348983">
                  <a:extLst>
                    <a:ext uri="{9D8B030D-6E8A-4147-A177-3AD203B41FA5}">
                      <a16:colId xmlns:a16="http://schemas.microsoft.com/office/drawing/2014/main" val="1654464075"/>
                    </a:ext>
                  </a:extLst>
                </a:gridCol>
                <a:gridCol w="1348983">
                  <a:extLst>
                    <a:ext uri="{9D8B030D-6E8A-4147-A177-3AD203B41FA5}">
                      <a16:colId xmlns:a16="http://schemas.microsoft.com/office/drawing/2014/main" val="400016587"/>
                    </a:ext>
                  </a:extLst>
                </a:gridCol>
              </a:tblGrid>
              <a:tr h="972000">
                <a:tc>
                  <a:txBody>
                    <a:bodyPr/>
                    <a:lstStyle/>
                    <a:p>
                      <a:endParaRPr lang="en-US" dirty="0">
                        <a:latin typeface="Effra" panose="020B0603020203020204" pitchFamily="34" charset="0"/>
                      </a:endParaRPr>
                    </a:p>
                  </a:txBody>
                  <a:tcPr>
                    <a:lnR w="6350" cap="flat" cmpd="sng" algn="ctr">
                      <a:solidFill>
                        <a:schemeClr val="accent5"/>
                      </a:solid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6350" cap="flat" cmpd="sng" algn="ctr">
                      <a:solidFill>
                        <a:schemeClr val="accent5"/>
                      </a:solid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5"/>
                      </a:solid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noFill/>
                  </a:tcPr>
                </a:tc>
                <a:extLst>
                  <a:ext uri="{0D108BD9-81ED-4DB2-BD59-A6C34878D82A}">
                    <a16:rowId xmlns:a16="http://schemas.microsoft.com/office/drawing/2014/main" val="1321404448"/>
                  </a:ext>
                </a:extLst>
              </a:tr>
            </a:tbl>
          </a:graphicData>
        </a:graphic>
      </p:graphicFrame>
      <p:sp>
        <p:nvSpPr>
          <p:cNvPr id="15" name="Title 23">
            <a:extLst>
              <a:ext uri="{FF2B5EF4-FFF2-40B4-BE49-F238E27FC236}">
                <a16:creationId xmlns:a16="http://schemas.microsoft.com/office/drawing/2014/main" id="{6315254B-41D9-064F-A133-DE4DE0B965A0}"/>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BE763FC7-A1E8-8748-B50C-6F8E6B27F35F}"/>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8" name="Picture Placeholder 3">
            <a:extLst>
              <a:ext uri="{FF2B5EF4-FFF2-40B4-BE49-F238E27FC236}">
                <a16:creationId xmlns:a16="http://schemas.microsoft.com/office/drawing/2014/main" id="{9BC884D0-03D6-3B49-BD11-26320AE8982A}"/>
              </a:ext>
            </a:extLst>
          </p:cNvPr>
          <p:cNvSpPr>
            <a:spLocks noGrp="1"/>
          </p:cNvSpPr>
          <p:nvPr>
            <p:ph type="pic" sz="quarter" idx="22" hasCustomPrompt="1"/>
          </p:nvPr>
        </p:nvSpPr>
        <p:spPr>
          <a:xfrm>
            <a:off x="8115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9" name="Picture Placeholder 3">
            <a:extLst>
              <a:ext uri="{FF2B5EF4-FFF2-40B4-BE49-F238E27FC236}">
                <a16:creationId xmlns:a16="http://schemas.microsoft.com/office/drawing/2014/main" id="{7F71D57F-0BB3-FA4C-AD21-E6BC66F60BD4}"/>
              </a:ext>
            </a:extLst>
          </p:cNvPr>
          <p:cNvSpPr>
            <a:spLocks noGrp="1"/>
          </p:cNvSpPr>
          <p:nvPr>
            <p:ph type="pic" sz="quarter" idx="23" hasCustomPrompt="1"/>
          </p:nvPr>
        </p:nvSpPr>
        <p:spPr>
          <a:xfrm>
            <a:off x="8115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0" name="Picture Placeholder 3">
            <a:extLst>
              <a:ext uri="{FF2B5EF4-FFF2-40B4-BE49-F238E27FC236}">
                <a16:creationId xmlns:a16="http://schemas.microsoft.com/office/drawing/2014/main" id="{A03ABAAB-04EC-8046-AEDF-6D3BCC66EC01}"/>
              </a:ext>
            </a:extLst>
          </p:cNvPr>
          <p:cNvSpPr>
            <a:spLocks noGrp="1"/>
          </p:cNvSpPr>
          <p:nvPr>
            <p:ph type="pic" sz="quarter" idx="24" hasCustomPrompt="1"/>
          </p:nvPr>
        </p:nvSpPr>
        <p:spPr>
          <a:xfrm>
            <a:off x="8115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1" name="Picture Placeholder 3">
            <a:extLst>
              <a:ext uri="{FF2B5EF4-FFF2-40B4-BE49-F238E27FC236}">
                <a16:creationId xmlns:a16="http://schemas.microsoft.com/office/drawing/2014/main" id="{90BFCC7C-C353-A048-A3E7-B11DE78A41E6}"/>
              </a:ext>
            </a:extLst>
          </p:cNvPr>
          <p:cNvSpPr>
            <a:spLocks noGrp="1"/>
          </p:cNvSpPr>
          <p:nvPr>
            <p:ph type="pic" sz="quarter" idx="25" hasCustomPrompt="1"/>
          </p:nvPr>
        </p:nvSpPr>
        <p:spPr>
          <a:xfrm>
            <a:off x="8115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6" name="Picture Placeholder 3">
            <a:extLst>
              <a:ext uri="{FF2B5EF4-FFF2-40B4-BE49-F238E27FC236}">
                <a16:creationId xmlns:a16="http://schemas.microsoft.com/office/drawing/2014/main" id="{F5D65C17-209C-DB43-8A57-C61CFD523E08}"/>
              </a:ext>
            </a:extLst>
          </p:cNvPr>
          <p:cNvSpPr>
            <a:spLocks noGrp="1"/>
          </p:cNvSpPr>
          <p:nvPr>
            <p:ph type="pic" sz="quarter" idx="27" hasCustomPrompt="1"/>
          </p:nvPr>
        </p:nvSpPr>
        <p:spPr>
          <a:xfrm>
            <a:off x="237744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7" name="Picture Placeholder 3">
            <a:extLst>
              <a:ext uri="{FF2B5EF4-FFF2-40B4-BE49-F238E27FC236}">
                <a16:creationId xmlns:a16="http://schemas.microsoft.com/office/drawing/2014/main" id="{D6A115D5-3021-BD42-BFFE-855E336E3CDC}"/>
              </a:ext>
            </a:extLst>
          </p:cNvPr>
          <p:cNvSpPr>
            <a:spLocks noGrp="1"/>
          </p:cNvSpPr>
          <p:nvPr>
            <p:ph type="pic" sz="quarter" idx="28" hasCustomPrompt="1"/>
          </p:nvPr>
        </p:nvSpPr>
        <p:spPr>
          <a:xfrm>
            <a:off x="237744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8" name="Picture Placeholder 3">
            <a:extLst>
              <a:ext uri="{FF2B5EF4-FFF2-40B4-BE49-F238E27FC236}">
                <a16:creationId xmlns:a16="http://schemas.microsoft.com/office/drawing/2014/main" id="{2A3D24DE-A170-9044-893B-683AE772622B}"/>
              </a:ext>
            </a:extLst>
          </p:cNvPr>
          <p:cNvSpPr>
            <a:spLocks noGrp="1"/>
          </p:cNvSpPr>
          <p:nvPr>
            <p:ph type="pic" sz="quarter" idx="29" hasCustomPrompt="1"/>
          </p:nvPr>
        </p:nvSpPr>
        <p:spPr>
          <a:xfrm>
            <a:off x="237744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9" name="Picture Placeholder 3">
            <a:extLst>
              <a:ext uri="{FF2B5EF4-FFF2-40B4-BE49-F238E27FC236}">
                <a16:creationId xmlns:a16="http://schemas.microsoft.com/office/drawing/2014/main" id="{E9A9E8D7-A5E3-604F-ABDF-057BB169A656}"/>
              </a:ext>
            </a:extLst>
          </p:cNvPr>
          <p:cNvSpPr>
            <a:spLocks noGrp="1"/>
          </p:cNvSpPr>
          <p:nvPr>
            <p:ph type="pic" sz="quarter" idx="30" hasCustomPrompt="1"/>
          </p:nvPr>
        </p:nvSpPr>
        <p:spPr>
          <a:xfrm>
            <a:off x="237744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0" name="Picture Placeholder 3">
            <a:extLst>
              <a:ext uri="{FF2B5EF4-FFF2-40B4-BE49-F238E27FC236}">
                <a16:creationId xmlns:a16="http://schemas.microsoft.com/office/drawing/2014/main" id="{EA619CD6-DE4B-FA46-B541-1CD1A4C38DF1}"/>
              </a:ext>
            </a:extLst>
          </p:cNvPr>
          <p:cNvSpPr>
            <a:spLocks noGrp="1"/>
          </p:cNvSpPr>
          <p:nvPr>
            <p:ph type="pic" sz="quarter" idx="32" hasCustomPrompt="1"/>
          </p:nvPr>
        </p:nvSpPr>
        <p:spPr>
          <a:xfrm>
            <a:off x="38976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1" name="Picture Placeholder 3">
            <a:extLst>
              <a:ext uri="{FF2B5EF4-FFF2-40B4-BE49-F238E27FC236}">
                <a16:creationId xmlns:a16="http://schemas.microsoft.com/office/drawing/2014/main" id="{CD5D2042-21E9-2947-8846-AB4D727FD4EC}"/>
              </a:ext>
            </a:extLst>
          </p:cNvPr>
          <p:cNvSpPr>
            <a:spLocks noGrp="1"/>
          </p:cNvSpPr>
          <p:nvPr>
            <p:ph type="pic" sz="quarter" idx="33" hasCustomPrompt="1"/>
          </p:nvPr>
        </p:nvSpPr>
        <p:spPr>
          <a:xfrm>
            <a:off x="38976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2" name="Picture Placeholder 3">
            <a:extLst>
              <a:ext uri="{FF2B5EF4-FFF2-40B4-BE49-F238E27FC236}">
                <a16:creationId xmlns:a16="http://schemas.microsoft.com/office/drawing/2014/main" id="{3643C80C-54E5-B342-AF55-4119E637E233}"/>
              </a:ext>
            </a:extLst>
          </p:cNvPr>
          <p:cNvSpPr>
            <a:spLocks noGrp="1"/>
          </p:cNvSpPr>
          <p:nvPr>
            <p:ph type="pic" sz="quarter" idx="34" hasCustomPrompt="1"/>
          </p:nvPr>
        </p:nvSpPr>
        <p:spPr>
          <a:xfrm>
            <a:off x="38976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3" name="Picture Placeholder 3">
            <a:extLst>
              <a:ext uri="{FF2B5EF4-FFF2-40B4-BE49-F238E27FC236}">
                <a16:creationId xmlns:a16="http://schemas.microsoft.com/office/drawing/2014/main" id="{B3BE1885-FE2C-FE47-995F-2897C5C6D09A}"/>
              </a:ext>
            </a:extLst>
          </p:cNvPr>
          <p:cNvSpPr>
            <a:spLocks noGrp="1"/>
          </p:cNvSpPr>
          <p:nvPr>
            <p:ph type="pic" sz="quarter" idx="35" hasCustomPrompt="1"/>
          </p:nvPr>
        </p:nvSpPr>
        <p:spPr>
          <a:xfrm>
            <a:off x="38976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4" name="Picture Placeholder 3">
            <a:extLst>
              <a:ext uri="{FF2B5EF4-FFF2-40B4-BE49-F238E27FC236}">
                <a16:creationId xmlns:a16="http://schemas.microsoft.com/office/drawing/2014/main" id="{71FE79EA-8E44-234C-8281-BD2B3754D12E}"/>
              </a:ext>
            </a:extLst>
          </p:cNvPr>
          <p:cNvSpPr>
            <a:spLocks noGrp="1"/>
          </p:cNvSpPr>
          <p:nvPr>
            <p:ph type="pic" sz="quarter" idx="37" hasCustomPrompt="1"/>
          </p:nvPr>
        </p:nvSpPr>
        <p:spPr>
          <a:xfrm>
            <a:off x="544068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5" name="Picture Placeholder 3">
            <a:extLst>
              <a:ext uri="{FF2B5EF4-FFF2-40B4-BE49-F238E27FC236}">
                <a16:creationId xmlns:a16="http://schemas.microsoft.com/office/drawing/2014/main" id="{73AA5A9A-0276-3A44-BE42-938A903AAEC6}"/>
              </a:ext>
            </a:extLst>
          </p:cNvPr>
          <p:cNvSpPr>
            <a:spLocks noGrp="1"/>
          </p:cNvSpPr>
          <p:nvPr>
            <p:ph type="pic" sz="quarter" idx="38" hasCustomPrompt="1"/>
          </p:nvPr>
        </p:nvSpPr>
        <p:spPr>
          <a:xfrm>
            <a:off x="544068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6" name="Picture Placeholder 3">
            <a:extLst>
              <a:ext uri="{FF2B5EF4-FFF2-40B4-BE49-F238E27FC236}">
                <a16:creationId xmlns:a16="http://schemas.microsoft.com/office/drawing/2014/main" id="{13B0C634-2CCF-334A-B48A-80C382F41FAC}"/>
              </a:ext>
            </a:extLst>
          </p:cNvPr>
          <p:cNvSpPr>
            <a:spLocks noGrp="1"/>
          </p:cNvSpPr>
          <p:nvPr>
            <p:ph type="pic" sz="quarter" idx="39" hasCustomPrompt="1"/>
          </p:nvPr>
        </p:nvSpPr>
        <p:spPr>
          <a:xfrm>
            <a:off x="544068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7" name="Picture Placeholder 3">
            <a:extLst>
              <a:ext uri="{FF2B5EF4-FFF2-40B4-BE49-F238E27FC236}">
                <a16:creationId xmlns:a16="http://schemas.microsoft.com/office/drawing/2014/main" id="{DB3ECA32-D89E-8940-86F9-7E5C6D6ADDC7}"/>
              </a:ext>
            </a:extLst>
          </p:cNvPr>
          <p:cNvSpPr>
            <a:spLocks noGrp="1"/>
          </p:cNvSpPr>
          <p:nvPr>
            <p:ph type="pic" sz="quarter" idx="40" hasCustomPrompt="1"/>
          </p:nvPr>
        </p:nvSpPr>
        <p:spPr>
          <a:xfrm>
            <a:off x="544068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8" name="Picture Placeholder 3">
            <a:extLst>
              <a:ext uri="{FF2B5EF4-FFF2-40B4-BE49-F238E27FC236}">
                <a16:creationId xmlns:a16="http://schemas.microsoft.com/office/drawing/2014/main" id="{C009E8E0-9480-2F45-8BEC-3E631C886CE4}"/>
              </a:ext>
            </a:extLst>
          </p:cNvPr>
          <p:cNvSpPr>
            <a:spLocks noGrp="1"/>
          </p:cNvSpPr>
          <p:nvPr>
            <p:ph type="pic" sz="quarter" idx="42" hasCustomPrompt="1"/>
          </p:nvPr>
        </p:nvSpPr>
        <p:spPr>
          <a:xfrm>
            <a:off x="69837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9" name="Picture Placeholder 3">
            <a:extLst>
              <a:ext uri="{FF2B5EF4-FFF2-40B4-BE49-F238E27FC236}">
                <a16:creationId xmlns:a16="http://schemas.microsoft.com/office/drawing/2014/main" id="{7E1917D2-D6B2-B640-82C3-8D052B76A234}"/>
              </a:ext>
            </a:extLst>
          </p:cNvPr>
          <p:cNvSpPr>
            <a:spLocks noGrp="1"/>
          </p:cNvSpPr>
          <p:nvPr>
            <p:ph type="pic" sz="quarter" idx="43" hasCustomPrompt="1"/>
          </p:nvPr>
        </p:nvSpPr>
        <p:spPr>
          <a:xfrm>
            <a:off x="69837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0" name="Picture Placeholder 3">
            <a:extLst>
              <a:ext uri="{FF2B5EF4-FFF2-40B4-BE49-F238E27FC236}">
                <a16:creationId xmlns:a16="http://schemas.microsoft.com/office/drawing/2014/main" id="{667435EB-4E3A-4643-A176-9F8090F765CB}"/>
              </a:ext>
            </a:extLst>
          </p:cNvPr>
          <p:cNvSpPr>
            <a:spLocks noGrp="1"/>
          </p:cNvSpPr>
          <p:nvPr>
            <p:ph type="pic" sz="quarter" idx="44" hasCustomPrompt="1"/>
          </p:nvPr>
        </p:nvSpPr>
        <p:spPr>
          <a:xfrm>
            <a:off x="69837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1" name="Picture Placeholder 3">
            <a:extLst>
              <a:ext uri="{FF2B5EF4-FFF2-40B4-BE49-F238E27FC236}">
                <a16:creationId xmlns:a16="http://schemas.microsoft.com/office/drawing/2014/main" id="{32A4B9C3-D2A3-664C-8FCF-5C6F329E1E06}"/>
              </a:ext>
            </a:extLst>
          </p:cNvPr>
          <p:cNvSpPr>
            <a:spLocks noGrp="1"/>
          </p:cNvSpPr>
          <p:nvPr>
            <p:ph type="pic" sz="quarter" idx="45" hasCustomPrompt="1"/>
          </p:nvPr>
        </p:nvSpPr>
        <p:spPr>
          <a:xfrm>
            <a:off x="69837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2" name="Picture Placeholder 3">
            <a:extLst>
              <a:ext uri="{FF2B5EF4-FFF2-40B4-BE49-F238E27FC236}">
                <a16:creationId xmlns:a16="http://schemas.microsoft.com/office/drawing/2014/main" id="{D68530F2-C678-7340-AB79-5093D1C59EE0}"/>
              </a:ext>
            </a:extLst>
          </p:cNvPr>
          <p:cNvSpPr>
            <a:spLocks noGrp="1"/>
          </p:cNvSpPr>
          <p:nvPr>
            <p:ph type="pic" sz="quarter" idx="47" hasCustomPrompt="1"/>
          </p:nvPr>
        </p:nvSpPr>
        <p:spPr>
          <a:xfrm>
            <a:off x="852678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3" name="Picture Placeholder 3">
            <a:extLst>
              <a:ext uri="{FF2B5EF4-FFF2-40B4-BE49-F238E27FC236}">
                <a16:creationId xmlns:a16="http://schemas.microsoft.com/office/drawing/2014/main" id="{A4823373-BDC1-0648-B475-2E57891E116D}"/>
              </a:ext>
            </a:extLst>
          </p:cNvPr>
          <p:cNvSpPr>
            <a:spLocks noGrp="1"/>
          </p:cNvSpPr>
          <p:nvPr>
            <p:ph type="pic" sz="quarter" idx="48" hasCustomPrompt="1"/>
          </p:nvPr>
        </p:nvSpPr>
        <p:spPr>
          <a:xfrm>
            <a:off x="852678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4" name="Picture Placeholder 3">
            <a:extLst>
              <a:ext uri="{FF2B5EF4-FFF2-40B4-BE49-F238E27FC236}">
                <a16:creationId xmlns:a16="http://schemas.microsoft.com/office/drawing/2014/main" id="{3DC3749F-BFB4-EB4D-B1F2-DE6CB8A6EBDF}"/>
              </a:ext>
            </a:extLst>
          </p:cNvPr>
          <p:cNvSpPr>
            <a:spLocks noGrp="1"/>
          </p:cNvSpPr>
          <p:nvPr>
            <p:ph type="pic" sz="quarter" idx="49" hasCustomPrompt="1"/>
          </p:nvPr>
        </p:nvSpPr>
        <p:spPr>
          <a:xfrm>
            <a:off x="852678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5" name="Picture Placeholder 3">
            <a:extLst>
              <a:ext uri="{FF2B5EF4-FFF2-40B4-BE49-F238E27FC236}">
                <a16:creationId xmlns:a16="http://schemas.microsoft.com/office/drawing/2014/main" id="{2AF066BE-FB02-CA49-A2E0-186DCEE8515F}"/>
              </a:ext>
            </a:extLst>
          </p:cNvPr>
          <p:cNvSpPr>
            <a:spLocks noGrp="1"/>
          </p:cNvSpPr>
          <p:nvPr>
            <p:ph type="pic" sz="quarter" idx="50" hasCustomPrompt="1"/>
          </p:nvPr>
        </p:nvSpPr>
        <p:spPr>
          <a:xfrm>
            <a:off x="852678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6" name="Picture Placeholder 3">
            <a:extLst>
              <a:ext uri="{FF2B5EF4-FFF2-40B4-BE49-F238E27FC236}">
                <a16:creationId xmlns:a16="http://schemas.microsoft.com/office/drawing/2014/main" id="{E1090EF6-C9CB-CE4D-B0E7-846B3DCC6DBE}"/>
              </a:ext>
            </a:extLst>
          </p:cNvPr>
          <p:cNvSpPr>
            <a:spLocks noGrp="1"/>
          </p:cNvSpPr>
          <p:nvPr>
            <p:ph type="pic" sz="quarter" idx="52" hasCustomPrompt="1"/>
          </p:nvPr>
        </p:nvSpPr>
        <p:spPr>
          <a:xfrm>
            <a:off x="1009269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7" name="Picture Placeholder 3">
            <a:extLst>
              <a:ext uri="{FF2B5EF4-FFF2-40B4-BE49-F238E27FC236}">
                <a16:creationId xmlns:a16="http://schemas.microsoft.com/office/drawing/2014/main" id="{B8303DB2-6CB8-E44D-9C15-598557C9361B}"/>
              </a:ext>
            </a:extLst>
          </p:cNvPr>
          <p:cNvSpPr>
            <a:spLocks noGrp="1"/>
          </p:cNvSpPr>
          <p:nvPr>
            <p:ph type="pic" sz="quarter" idx="53" hasCustomPrompt="1"/>
          </p:nvPr>
        </p:nvSpPr>
        <p:spPr>
          <a:xfrm>
            <a:off x="1009269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8" name="Picture Placeholder 3">
            <a:extLst>
              <a:ext uri="{FF2B5EF4-FFF2-40B4-BE49-F238E27FC236}">
                <a16:creationId xmlns:a16="http://schemas.microsoft.com/office/drawing/2014/main" id="{9EC6E18A-58EA-A84A-93DF-F80693C5A4E8}"/>
              </a:ext>
            </a:extLst>
          </p:cNvPr>
          <p:cNvSpPr>
            <a:spLocks noGrp="1"/>
          </p:cNvSpPr>
          <p:nvPr>
            <p:ph type="pic" sz="quarter" idx="54" hasCustomPrompt="1"/>
          </p:nvPr>
        </p:nvSpPr>
        <p:spPr>
          <a:xfrm>
            <a:off x="1009269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9" name="Picture Placeholder 3">
            <a:extLst>
              <a:ext uri="{FF2B5EF4-FFF2-40B4-BE49-F238E27FC236}">
                <a16:creationId xmlns:a16="http://schemas.microsoft.com/office/drawing/2014/main" id="{1728B876-5CF2-6046-B33D-AAA3E2C64C60}"/>
              </a:ext>
            </a:extLst>
          </p:cNvPr>
          <p:cNvSpPr>
            <a:spLocks noGrp="1"/>
          </p:cNvSpPr>
          <p:nvPr>
            <p:ph type="pic" sz="quarter" idx="55" hasCustomPrompt="1"/>
          </p:nvPr>
        </p:nvSpPr>
        <p:spPr>
          <a:xfrm>
            <a:off x="1009269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0" name="Picture Placeholder 3">
            <a:extLst>
              <a:ext uri="{FF2B5EF4-FFF2-40B4-BE49-F238E27FC236}">
                <a16:creationId xmlns:a16="http://schemas.microsoft.com/office/drawing/2014/main" id="{52445F3F-3792-DE4A-9358-381D901D46A7}"/>
              </a:ext>
            </a:extLst>
          </p:cNvPr>
          <p:cNvSpPr>
            <a:spLocks noGrp="1"/>
          </p:cNvSpPr>
          <p:nvPr>
            <p:ph type="pic" sz="quarter" idx="56" hasCustomPrompt="1"/>
          </p:nvPr>
        </p:nvSpPr>
        <p:spPr>
          <a:xfrm>
            <a:off x="81153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1" name="Picture Placeholder 3">
            <a:extLst>
              <a:ext uri="{FF2B5EF4-FFF2-40B4-BE49-F238E27FC236}">
                <a16:creationId xmlns:a16="http://schemas.microsoft.com/office/drawing/2014/main" id="{211FAE0E-7C2F-D849-A883-15D9148AE0CD}"/>
              </a:ext>
            </a:extLst>
          </p:cNvPr>
          <p:cNvSpPr>
            <a:spLocks noGrp="1"/>
          </p:cNvSpPr>
          <p:nvPr>
            <p:ph type="pic" sz="quarter" idx="57" hasCustomPrompt="1"/>
          </p:nvPr>
        </p:nvSpPr>
        <p:spPr>
          <a:xfrm>
            <a:off x="216027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2" name="Picture Placeholder 3">
            <a:extLst>
              <a:ext uri="{FF2B5EF4-FFF2-40B4-BE49-F238E27FC236}">
                <a16:creationId xmlns:a16="http://schemas.microsoft.com/office/drawing/2014/main" id="{F076981A-33DA-874E-AF5C-73CC2E6A5943}"/>
              </a:ext>
            </a:extLst>
          </p:cNvPr>
          <p:cNvSpPr>
            <a:spLocks noGrp="1"/>
          </p:cNvSpPr>
          <p:nvPr>
            <p:ph type="pic" sz="quarter" idx="58" hasCustomPrompt="1"/>
          </p:nvPr>
        </p:nvSpPr>
        <p:spPr>
          <a:xfrm>
            <a:off x="352044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3" name="Picture Placeholder 3">
            <a:extLst>
              <a:ext uri="{FF2B5EF4-FFF2-40B4-BE49-F238E27FC236}">
                <a16:creationId xmlns:a16="http://schemas.microsoft.com/office/drawing/2014/main" id="{67DF7E5D-FA6D-A34C-8F53-A7BA9662F2BC}"/>
              </a:ext>
            </a:extLst>
          </p:cNvPr>
          <p:cNvSpPr>
            <a:spLocks noGrp="1"/>
          </p:cNvSpPr>
          <p:nvPr>
            <p:ph type="pic" sz="quarter" idx="59" hasCustomPrompt="1"/>
          </p:nvPr>
        </p:nvSpPr>
        <p:spPr>
          <a:xfrm>
            <a:off x="485775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4" name="Picture Placeholder 3">
            <a:extLst>
              <a:ext uri="{FF2B5EF4-FFF2-40B4-BE49-F238E27FC236}">
                <a16:creationId xmlns:a16="http://schemas.microsoft.com/office/drawing/2014/main" id="{DB1FD8F0-22EC-D246-A187-4DC365A4BFC9}"/>
              </a:ext>
            </a:extLst>
          </p:cNvPr>
          <p:cNvSpPr>
            <a:spLocks noGrp="1"/>
          </p:cNvSpPr>
          <p:nvPr>
            <p:ph type="pic" sz="quarter" idx="60" hasCustomPrompt="1"/>
          </p:nvPr>
        </p:nvSpPr>
        <p:spPr>
          <a:xfrm>
            <a:off x="619506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5" name="Picture Placeholder 3">
            <a:extLst>
              <a:ext uri="{FF2B5EF4-FFF2-40B4-BE49-F238E27FC236}">
                <a16:creationId xmlns:a16="http://schemas.microsoft.com/office/drawing/2014/main" id="{0971F70F-219A-8A49-8545-ACE437397AD6}"/>
              </a:ext>
            </a:extLst>
          </p:cNvPr>
          <p:cNvSpPr>
            <a:spLocks noGrp="1"/>
          </p:cNvSpPr>
          <p:nvPr>
            <p:ph type="pic" sz="quarter" idx="61" hasCustomPrompt="1"/>
          </p:nvPr>
        </p:nvSpPr>
        <p:spPr>
          <a:xfrm>
            <a:off x="754380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6" name="Picture Placeholder 3">
            <a:extLst>
              <a:ext uri="{FF2B5EF4-FFF2-40B4-BE49-F238E27FC236}">
                <a16:creationId xmlns:a16="http://schemas.microsoft.com/office/drawing/2014/main" id="{2998CBDA-CE6F-F844-88B3-C90FFE914C1C}"/>
              </a:ext>
            </a:extLst>
          </p:cNvPr>
          <p:cNvSpPr>
            <a:spLocks noGrp="1"/>
          </p:cNvSpPr>
          <p:nvPr>
            <p:ph type="pic" sz="quarter" idx="62" hasCustomPrompt="1"/>
          </p:nvPr>
        </p:nvSpPr>
        <p:spPr>
          <a:xfrm>
            <a:off x="890397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7" name="Picture Placeholder 3">
            <a:extLst>
              <a:ext uri="{FF2B5EF4-FFF2-40B4-BE49-F238E27FC236}">
                <a16:creationId xmlns:a16="http://schemas.microsoft.com/office/drawing/2014/main" id="{A5913DB9-0C47-1747-AC72-D4B60546FFF0}"/>
              </a:ext>
            </a:extLst>
          </p:cNvPr>
          <p:cNvSpPr>
            <a:spLocks noGrp="1"/>
          </p:cNvSpPr>
          <p:nvPr>
            <p:ph type="pic" sz="quarter" idx="63" hasCustomPrompt="1"/>
          </p:nvPr>
        </p:nvSpPr>
        <p:spPr>
          <a:xfrm>
            <a:off x="1025271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cxnSp>
        <p:nvCxnSpPr>
          <p:cNvPr id="48" name="Straight Connector 47">
            <a:extLst>
              <a:ext uri="{FF2B5EF4-FFF2-40B4-BE49-F238E27FC236}">
                <a16:creationId xmlns:a16="http://schemas.microsoft.com/office/drawing/2014/main" id="{2A293D6E-886E-FD48-8210-FAF030B98B93}"/>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913046"/>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ver no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AF5390-36ED-AB43-A095-DB0A23EE8962}"/>
              </a:ext>
            </a:extLst>
          </p:cNvPr>
          <p:cNvSpPr>
            <a:spLocks/>
          </p:cNvSpPr>
          <p:nvPr userDrawn="1"/>
        </p:nvSpPr>
        <p:spPr>
          <a:xfrm>
            <a:off x="0" y="0"/>
            <a:ext cx="12192000" cy="540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9" name="Rectangle 8">
            <a:extLst>
              <a:ext uri="{FF2B5EF4-FFF2-40B4-BE49-F238E27FC236}">
                <a16:creationId xmlns:a16="http://schemas.microsoft.com/office/drawing/2014/main" id="{54AF8EFB-FDEE-1741-955F-5BCD2AD1F242}"/>
              </a:ext>
            </a:extLst>
          </p:cNvPr>
          <p:cNvSpPr/>
          <p:nvPr userDrawn="1"/>
        </p:nvSpPr>
        <p:spPr>
          <a:xfrm>
            <a:off x="10128675" y="0"/>
            <a:ext cx="1368000" cy="934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6" name="Text Placeholder 14">
            <a:extLst>
              <a:ext uri="{FF2B5EF4-FFF2-40B4-BE49-F238E27FC236}">
                <a16:creationId xmlns:a16="http://schemas.microsoft.com/office/drawing/2014/main" id="{6CEA94AC-2B8A-DB4B-AF6B-9522838F3AA0}"/>
              </a:ext>
            </a:extLst>
          </p:cNvPr>
          <p:cNvSpPr>
            <a:spLocks noGrp="1"/>
          </p:cNvSpPr>
          <p:nvPr>
            <p:ph type="body" sz="quarter" idx="10" hasCustomPrompt="1"/>
          </p:nvPr>
        </p:nvSpPr>
        <p:spPr>
          <a:xfrm>
            <a:off x="10128676" y="260350"/>
            <a:ext cx="1368000" cy="561926"/>
          </a:xfrm>
          <a:prstGeom prst="rect">
            <a:avLst/>
          </a:prstGeom>
        </p:spPr>
        <p:txBody>
          <a:bodyPr anchor="b"/>
          <a:lstStyle>
            <a:lvl1pPr marL="0" algn="ctr">
              <a:lnSpc>
                <a:spcPct val="90000"/>
              </a:lnSpc>
              <a:spcBef>
                <a:spcPts val="600"/>
              </a:spcBef>
              <a:buFontTx/>
              <a:buNone/>
              <a:defRPr sz="1100" b="1">
                <a:solidFill>
                  <a:schemeClr val="accent6"/>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NAME DOC</a:t>
            </a:r>
            <a:endParaRPr lang="en-US" dirty="0"/>
          </a:p>
        </p:txBody>
      </p:sp>
      <p:sp>
        <p:nvSpPr>
          <p:cNvPr id="13" name="Text Placeholder 4">
            <a:extLst>
              <a:ext uri="{FF2B5EF4-FFF2-40B4-BE49-F238E27FC236}">
                <a16:creationId xmlns:a16="http://schemas.microsoft.com/office/drawing/2014/main" id="{1BBE93F6-9E90-134B-8E34-3E646FE98A50}"/>
              </a:ext>
            </a:extLst>
          </p:cNvPr>
          <p:cNvSpPr>
            <a:spLocks noGrp="1"/>
          </p:cNvSpPr>
          <p:nvPr>
            <p:ph type="body" sz="quarter" idx="12" hasCustomPrompt="1"/>
          </p:nvPr>
        </p:nvSpPr>
        <p:spPr>
          <a:xfrm>
            <a:off x="596015" y="2840263"/>
            <a:ext cx="4996711" cy="1235203"/>
          </a:xfrm>
          <a:prstGeom prst="rect">
            <a:avLst/>
          </a:prstGeom>
        </p:spPr>
        <p:txBody>
          <a:bodyPr/>
          <a:lstStyle>
            <a:lvl1pPr marL="0">
              <a:buFontTx/>
              <a:buNone/>
              <a:defRPr sz="40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PROJECT NAME</a:t>
            </a:r>
          </a:p>
          <a:p>
            <a:pPr lvl="0"/>
            <a:r>
              <a:rPr lang="en-GB" dirty="0"/>
              <a:t>TITLE</a:t>
            </a:r>
            <a:endParaRPr lang="en-US" dirty="0"/>
          </a:p>
        </p:txBody>
      </p:sp>
      <p:sp>
        <p:nvSpPr>
          <p:cNvPr id="14" name="Text Placeholder 4">
            <a:extLst>
              <a:ext uri="{FF2B5EF4-FFF2-40B4-BE49-F238E27FC236}">
                <a16:creationId xmlns:a16="http://schemas.microsoft.com/office/drawing/2014/main" id="{CA80756B-7BC3-C041-87F2-028ADBEA159B}"/>
              </a:ext>
            </a:extLst>
          </p:cNvPr>
          <p:cNvSpPr>
            <a:spLocks noGrp="1"/>
          </p:cNvSpPr>
          <p:nvPr>
            <p:ph type="body" sz="quarter" idx="13" hasCustomPrompt="1"/>
          </p:nvPr>
        </p:nvSpPr>
        <p:spPr>
          <a:xfrm>
            <a:off x="596015" y="1989139"/>
            <a:ext cx="4996711" cy="381922"/>
          </a:xfrm>
          <a:prstGeom prst="rect">
            <a:avLst/>
          </a:prstGeom>
        </p:spPr>
        <p:txBody>
          <a:bodyPr/>
          <a:lstStyle>
            <a:lvl1pPr marL="0">
              <a:buFontTx/>
              <a:buNone/>
              <a:defRPr sz="15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Date</a:t>
            </a:r>
            <a:endParaRPr lang="en-US" dirty="0"/>
          </a:p>
        </p:txBody>
      </p:sp>
      <p:sp>
        <p:nvSpPr>
          <p:cNvPr id="17" name="Picture Placeholder 11">
            <a:extLst>
              <a:ext uri="{FF2B5EF4-FFF2-40B4-BE49-F238E27FC236}">
                <a16:creationId xmlns:a16="http://schemas.microsoft.com/office/drawing/2014/main" id="{1CD9101A-8499-7A47-8024-C64D719F08A3}"/>
              </a:ext>
            </a:extLst>
          </p:cNvPr>
          <p:cNvSpPr>
            <a:spLocks noGrp="1"/>
          </p:cNvSpPr>
          <p:nvPr>
            <p:ph type="pic" sz="quarter" idx="15" hasCustomPrompt="1"/>
          </p:nvPr>
        </p:nvSpPr>
        <p:spPr>
          <a:xfrm>
            <a:off x="695325" y="5791200"/>
            <a:ext cx="1990800" cy="781200"/>
          </a:xfrm>
          <a:prstGeom prst="rect">
            <a:avLst/>
          </a:prstGeom>
        </p:spPr>
        <p:txBody>
          <a:bodyPr anchor="ctr"/>
          <a:lstStyle>
            <a:lvl1pPr marL="0" indent="0" algn="ctr">
              <a:buFontTx/>
              <a:buNone/>
              <a:defRPr sz="105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231271096"/>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ver with imag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CC3317DF-2A67-E34E-A044-580C1C6F707D}"/>
              </a:ext>
            </a:extLst>
          </p:cNvPr>
          <p:cNvSpPr>
            <a:spLocks noGrp="1"/>
          </p:cNvSpPr>
          <p:nvPr>
            <p:ph type="pic" sz="quarter" idx="14"/>
          </p:nvPr>
        </p:nvSpPr>
        <p:spPr>
          <a:xfrm>
            <a:off x="-2400" y="-21435"/>
            <a:ext cx="12192000" cy="5433487"/>
          </a:xfrm>
          <a:prstGeom prst="rect">
            <a:avLst/>
          </a:prstGeom>
        </p:spPr>
        <p:txBody>
          <a:bodyPr/>
          <a:lstStyle>
            <a:lvl1pPr>
              <a:defRPr>
                <a:latin typeface="Effra" panose="020B0603020203020204" pitchFamily="34" charset="0"/>
              </a:defRPr>
            </a:lvl1pPr>
          </a:lstStyle>
          <a:p>
            <a:endParaRPr lang="en-US" dirty="0"/>
          </a:p>
        </p:txBody>
      </p:sp>
      <p:sp>
        <p:nvSpPr>
          <p:cNvPr id="16" name="Text Placeholder 14">
            <a:extLst>
              <a:ext uri="{FF2B5EF4-FFF2-40B4-BE49-F238E27FC236}">
                <a16:creationId xmlns:a16="http://schemas.microsoft.com/office/drawing/2014/main" id="{6CEA94AC-2B8A-DB4B-AF6B-9522838F3AA0}"/>
              </a:ext>
            </a:extLst>
          </p:cNvPr>
          <p:cNvSpPr>
            <a:spLocks noGrp="1"/>
          </p:cNvSpPr>
          <p:nvPr>
            <p:ph type="body" sz="quarter" idx="10" hasCustomPrompt="1"/>
          </p:nvPr>
        </p:nvSpPr>
        <p:spPr>
          <a:xfrm>
            <a:off x="10128676" y="260350"/>
            <a:ext cx="1368000" cy="561926"/>
          </a:xfrm>
          <a:prstGeom prst="rect">
            <a:avLst/>
          </a:prstGeom>
        </p:spPr>
        <p:txBody>
          <a:bodyPr anchor="b"/>
          <a:lstStyle>
            <a:lvl1pPr marL="0" algn="ctr">
              <a:lnSpc>
                <a:spcPct val="90000"/>
              </a:lnSpc>
              <a:spcBef>
                <a:spcPts val="600"/>
              </a:spcBef>
              <a:buFontTx/>
              <a:buNone/>
              <a:defRPr sz="1100" b="1">
                <a:solidFill>
                  <a:schemeClr val="accent6"/>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NAME DOC</a:t>
            </a:r>
            <a:endParaRPr lang="en-US" dirty="0"/>
          </a:p>
        </p:txBody>
      </p:sp>
      <p:sp>
        <p:nvSpPr>
          <p:cNvPr id="13" name="Text Placeholder 4">
            <a:extLst>
              <a:ext uri="{FF2B5EF4-FFF2-40B4-BE49-F238E27FC236}">
                <a16:creationId xmlns:a16="http://schemas.microsoft.com/office/drawing/2014/main" id="{1BBE93F6-9E90-134B-8E34-3E646FE98A50}"/>
              </a:ext>
            </a:extLst>
          </p:cNvPr>
          <p:cNvSpPr>
            <a:spLocks noGrp="1"/>
          </p:cNvSpPr>
          <p:nvPr>
            <p:ph type="body" sz="quarter" idx="12" hasCustomPrompt="1"/>
          </p:nvPr>
        </p:nvSpPr>
        <p:spPr>
          <a:xfrm>
            <a:off x="596015" y="2840263"/>
            <a:ext cx="4996711" cy="1235203"/>
          </a:xfrm>
          <a:prstGeom prst="rect">
            <a:avLst/>
          </a:prstGeom>
        </p:spPr>
        <p:txBody>
          <a:bodyPr/>
          <a:lstStyle>
            <a:lvl1pPr marL="0">
              <a:buFontTx/>
              <a:buNone/>
              <a:defRPr sz="40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PROJECT NAME</a:t>
            </a:r>
          </a:p>
          <a:p>
            <a:pPr lvl="0"/>
            <a:r>
              <a:rPr lang="en-GB" dirty="0"/>
              <a:t>TITLE</a:t>
            </a:r>
            <a:endParaRPr lang="en-US" dirty="0"/>
          </a:p>
        </p:txBody>
      </p:sp>
      <p:sp>
        <p:nvSpPr>
          <p:cNvPr id="14" name="Text Placeholder 4">
            <a:extLst>
              <a:ext uri="{FF2B5EF4-FFF2-40B4-BE49-F238E27FC236}">
                <a16:creationId xmlns:a16="http://schemas.microsoft.com/office/drawing/2014/main" id="{CA80756B-7BC3-C041-87F2-028ADBEA159B}"/>
              </a:ext>
            </a:extLst>
          </p:cNvPr>
          <p:cNvSpPr>
            <a:spLocks noGrp="1"/>
          </p:cNvSpPr>
          <p:nvPr>
            <p:ph type="body" sz="quarter" idx="13" hasCustomPrompt="1"/>
          </p:nvPr>
        </p:nvSpPr>
        <p:spPr>
          <a:xfrm>
            <a:off x="596015" y="1989139"/>
            <a:ext cx="4996711" cy="381922"/>
          </a:xfrm>
          <a:prstGeom prst="rect">
            <a:avLst/>
          </a:prstGeom>
        </p:spPr>
        <p:txBody>
          <a:bodyPr/>
          <a:lstStyle>
            <a:lvl1pPr marL="0">
              <a:buFontTx/>
              <a:buNone/>
              <a:defRPr sz="15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Date</a:t>
            </a:r>
            <a:endParaRPr lang="en-US" dirty="0"/>
          </a:p>
        </p:txBody>
      </p:sp>
      <p:sp>
        <p:nvSpPr>
          <p:cNvPr id="9" name="Picture Placeholder 11">
            <a:extLst>
              <a:ext uri="{FF2B5EF4-FFF2-40B4-BE49-F238E27FC236}">
                <a16:creationId xmlns:a16="http://schemas.microsoft.com/office/drawing/2014/main" id="{15C13499-F272-4749-9A16-4761C11263DD}"/>
              </a:ext>
            </a:extLst>
          </p:cNvPr>
          <p:cNvSpPr>
            <a:spLocks noGrp="1"/>
          </p:cNvSpPr>
          <p:nvPr>
            <p:ph type="pic" sz="quarter" idx="15" hasCustomPrompt="1"/>
          </p:nvPr>
        </p:nvSpPr>
        <p:spPr>
          <a:xfrm>
            <a:off x="695325" y="5791200"/>
            <a:ext cx="1990800" cy="781200"/>
          </a:xfrm>
          <a:prstGeom prst="rect">
            <a:avLst/>
          </a:prstGeom>
        </p:spPr>
        <p:txBody>
          <a:bodyPr anchor="ctr"/>
          <a:lstStyle>
            <a:lvl1pPr marL="0" indent="0" algn="ctr">
              <a:buFontTx/>
              <a:buNone/>
              <a:defRPr sz="105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1734397739"/>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_big imag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C21D5359-4D28-4A4D-8A13-B11B9D41FE36}"/>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0350"/>
            <a:ext cx="5055303"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4" name="Picture Placeholder 2">
            <a:extLst>
              <a:ext uri="{FF2B5EF4-FFF2-40B4-BE49-F238E27FC236}">
                <a16:creationId xmlns:a16="http://schemas.microsoft.com/office/drawing/2014/main" id="{D5D5D2CC-AEDF-4B48-9977-300C1FF81F29}"/>
              </a:ext>
            </a:extLst>
          </p:cNvPr>
          <p:cNvSpPr>
            <a:spLocks noGrp="1"/>
          </p:cNvSpPr>
          <p:nvPr>
            <p:ph type="pic" sz="quarter" idx="15"/>
          </p:nvPr>
        </p:nvSpPr>
        <p:spPr>
          <a:xfrm>
            <a:off x="7814930" y="-21435"/>
            <a:ext cx="4374670" cy="6267600"/>
          </a:xfrm>
          <a:prstGeom prst="rect">
            <a:avLst/>
          </a:prstGeom>
        </p:spPr>
        <p:txBody>
          <a:bodyPr/>
          <a:lstStyle>
            <a:lvl1pPr>
              <a:defRPr>
                <a:latin typeface="Effra" panose="020B0603020203020204" pitchFamily="34" charset="0"/>
              </a:defRPr>
            </a:lvl1pPr>
          </a:lstStyle>
          <a:p>
            <a:endParaRPr lang="en-US" dirty="0"/>
          </a:p>
        </p:txBody>
      </p:sp>
      <p:sp>
        <p:nvSpPr>
          <p:cNvPr id="15" name="Picture Placeholder 11">
            <a:extLst>
              <a:ext uri="{FF2B5EF4-FFF2-40B4-BE49-F238E27FC236}">
                <a16:creationId xmlns:a16="http://schemas.microsoft.com/office/drawing/2014/main" id="{6ADEBA14-8AD4-C947-8FA0-B200C0CEF970}"/>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7" name="Text Placeholder 2">
            <a:extLst>
              <a:ext uri="{FF2B5EF4-FFF2-40B4-BE49-F238E27FC236}">
                <a16:creationId xmlns:a16="http://schemas.microsoft.com/office/drawing/2014/main" id="{8E416D21-B5C7-5440-9DD6-617FD52F7A0E}"/>
              </a:ext>
            </a:extLst>
          </p:cNvPr>
          <p:cNvSpPr>
            <a:spLocks noGrp="1"/>
          </p:cNvSpPr>
          <p:nvPr>
            <p:ph type="body" sz="quarter" idx="14"/>
          </p:nvPr>
        </p:nvSpPr>
        <p:spPr>
          <a:xfrm>
            <a:off x="611850" y="1412875"/>
            <a:ext cx="2678001" cy="1644647"/>
          </a:xfrm>
          <a:prstGeom prst="rect">
            <a:avLst/>
          </a:prstGeom>
        </p:spPr>
        <p:txBody>
          <a:bodyPr anchor="t"/>
          <a:lstStyle>
            <a:lvl1pPr marL="0" indent="0">
              <a:lnSpc>
                <a:spcPct val="100000"/>
              </a:lnSpc>
              <a:buFontTx/>
              <a:buNone/>
              <a:defRPr sz="1600">
                <a:solidFill>
                  <a:schemeClr val="tx1">
                    <a:lumMod val="60000"/>
                    <a:lumOff val="40000"/>
                  </a:schemeClr>
                </a:solidFill>
                <a:latin typeface="Effra" panose="020B0603020203020204" pitchFamily="34" charset="0"/>
              </a:defRPr>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stStyle>
          <a:p>
            <a:pPr lvl="0"/>
            <a:r>
              <a:rPr lang="en-GB" dirty="0"/>
              <a:t>Click to edit Master text styles</a:t>
            </a:r>
            <a:endParaRPr lang="en-US" dirty="0"/>
          </a:p>
        </p:txBody>
      </p:sp>
    </p:spTree>
    <p:extLst>
      <p:ext uri="{BB962C8B-B14F-4D97-AF65-F5344CB8AC3E}">
        <p14:creationId xmlns:p14="http://schemas.microsoft.com/office/powerpoint/2010/main" val="3738492262"/>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890">
          <p15:clr>
            <a:srgbClr val="FBAE40"/>
          </p15:clr>
        </p15:guide>
        <p15:guide id="4" orient="horz" pos="343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s_small image">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0350"/>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5" name="Picture Placeholder 4">
            <a:extLst>
              <a:ext uri="{FF2B5EF4-FFF2-40B4-BE49-F238E27FC236}">
                <a16:creationId xmlns:a16="http://schemas.microsoft.com/office/drawing/2014/main" id="{2FACC57C-0EC2-5941-B4DE-82EF200462BB}"/>
              </a:ext>
            </a:extLst>
          </p:cNvPr>
          <p:cNvSpPr>
            <a:spLocks noGrp="1"/>
          </p:cNvSpPr>
          <p:nvPr>
            <p:ph type="pic" sz="quarter" idx="15"/>
          </p:nvPr>
        </p:nvSpPr>
        <p:spPr>
          <a:xfrm>
            <a:off x="8488015" y="1438792"/>
            <a:ext cx="4127848" cy="3980416"/>
          </a:xfrm>
          <a:prstGeom prst="rect">
            <a:avLst/>
          </a:prstGeom>
        </p:spPr>
        <p:txBody>
          <a:bodyPr/>
          <a:lstStyle>
            <a:lvl1pPr>
              <a:defRPr>
                <a:latin typeface="Effra" panose="020B0603020203020204" pitchFamily="34" charset="0"/>
              </a:defRPr>
            </a:lvl1pPr>
          </a:lstStyle>
          <a:p>
            <a:endParaRPr lang="en-US" dirty="0"/>
          </a:p>
        </p:txBody>
      </p:sp>
      <p:cxnSp>
        <p:nvCxnSpPr>
          <p:cNvPr id="15" name="Straight Connector 14">
            <a:extLst>
              <a:ext uri="{FF2B5EF4-FFF2-40B4-BE49-F238E27FC236}">
                <a16:creationId xmlns:a16="http://schemas.microsoft.com/office/drawing/2014/main" id="{E08D4D7C-89BC-8346-9A8D-60995B150F60}"/>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Picture Placeholder 11">
            <a:extLst>
              <a:ext uri="{FF2B5EF4-FFF2-40B4-BE49-F238E27FC236}">
                <a16:creationId xmlns:a16="http://schemas.microsoft.com/office/drawing/2014/main" id="{B282C096-08B1-A549-BE2F-7410759DB46F}"/>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7" name="Text Placeholder 2">
            <a:extLst>
              <a:ext uri="{FF2B5EF4-FFF2-40B4-BE49-F238E27FC236}">
                <a16:creationId xmlns:a16="http://schemas.microsoft.com/office/drawing/2014/main" id="{1C7A4D42-9E6E-9742-A8BA-C681CB2AB842}"/>
              </a:ext>
            </a:extLst>
          </p:cNvPr>
          <p:cNvSpPr>
            <a:spLocks noGrp="1"/>
          </p:cNvSpPr>
          <p:nvPr>
            <p:ph type="body" sz="quarter" idx="14"/>
          </p:nvPr>
        </p:nvSpPr>
        <p:spPr>
          <a:xfrm>
            <a:off x="611850" y="1412875"/>
            <a:ext cx="2678001" cy="1644647"/>
          </a:xfrm>
          <a:prstGeom prst="rect">
            <a:avLst/>
          </a:prstGeom>
        </p:spPr>
        <p:txBody>
          <a:bodyPr anchor="t"/>
          <a:lstStyle>
            <a:lvl1pPr marL="0" indent="0">
              <a:lnSpc>
                <a:spcPct val="100000"/>
              </a:lnSpc>
              <a:buFontTx/>
              <a:buNone/>
              <a:defRPr sz="1600">
                <a:solidFill>
                  <a:schemeClr val="tx1">
                    <a:lumMod val="60000"/>
                    <a:lumOff val="40000"/>
                  </a:schemeClr>
                </a:solidFill>
                <a:latin typeface="Effra" panose="020B0603020203020204" pitchFamily="34" charset="0"/>
              </a:defRPr>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stStyle>
          <a:p>
            <a:pPr lvl="0"/>
            <a:r>
              <a:rPr lang="en-GB" dirty="0"/>
              <a:t>Click to edit Master text styles</a:t>
            </a:r>
            <a:endParaRPr lang="en-US" dirty="0"/>
          </a:p>
        </p:txBody>
      </p:sp>
    </p:spTree>
    <p:extLst>
      <p:ext uri="{BB962C8B-B14F-4D97-AF65-F5344CB8AC3E}">
        <p14:creationId xmlns:p14="http://schemas.microsoft.com/office/powerpoint/2010/main" val="4252615999"/>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890">
          <p15:clr>
            <a:srgbClr val="FBAE40"/>
          </p15:clr>
        </p15:guide>
        <p15:guide id="4" orient="horz" pos="343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s_no image">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0350"/>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5" name="Straight Connector 14">
            <a:extLst>
              <a:ext uri="{FF2B5EF4-FFF2-40B4-BE49-F238E27FC236}">
                <a16:creationId xmlns:a16="http://schemas.microsoft.com/office/drawing/2014/main" id="{8BE1B6F1-0DCD-2444-BF09-3DBEA3F5190B}"/>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Picture Placeholder 11">
            <a:extLst>
              <a:ext uri="{FF2B5EF4-FFF2-40B4-BE49-F238E27FC236}">
                <a16:creationId xmlns:a16="http://schemas.microsoft.com/office/drawing/2014/main" id="{B6B3D1A0-FA33-AC40-A1E0-EE742C460A24}"/>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Text Placeholder 2">
            <a:extLst>
              <a:ext uri="{FF2B5EF4-FFF2-40B4-BE49-F238E27FC236}">
                <a16:creationId xmlns:a16="http://schemas.microsoft.com/office/drawing/2014/main" id="{3413FBA6-2066-AD4D-B7D0-53A6DBD3EEF4}"/>
              </a:ext>
            </a:extLst>
          </p:cNvPr>
          <p:cNvSpPr>
            <a:spLocks noGrp="1"/>
          </p:cNvSpPr>
          <p:nvPr>
            <p:ph type="body" sz="quarter" idx="14"/>
          </p:nvPr>
        </p:nvSpPr>
        <p:spPr>
          <a:xfrm>
            <a:off x="611850" y="1412875"/>
            <a:ext cx="2678001" cy="1644647"/>
          </a:xfrm>
          <a:prstGeom prst="rect">
            <a:avLst/>
          </a:prstGeom>
        </p:spPr>
        <p:txBody>
          <a:bodyPr anchor="t"/>
          <a:lstStyle>
            <a:lvl1pPr marL="0" indent="0">
              <a:lnSpc>
                <a:spcPct val="100000"/>
              </a:lnSpc>
              <a:buFontTx/>
              <a:buNone/>
              <a:defRPr sz="1600">
                <a:solidFill>
                  <a:schemeClr val="tx1">
                    <a:lumMod val="60000"/>
                    <a:lumOff val="40000"/>
                  </a:schemeClr>
                </a:solidFill>
                <a:latin typeface="Effra" panose="020B0603020203020204" pitchFamily="34" charset="0"/>
              </a:defRPr>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stStyle>
          <a:p>
            <a:pPr lvl="0"/>
            <a:r>
              <a:rPr lang="en-GB" dirty="0"/>
              <a:t>Click to edit Master text styles</a:t>
            </a:r>
            <a:endParaRPr lang="en-US" dirty="0"/>
          </a:p>
        </p:txBody>
      </p:sp>
    </p:spTree>
    <p:extLst>
      <p:ext uri="{BB962C8B-B14F-4D97-AF65-F5344CB8AC3E}">
        <p14:creationId xmlns:p14="http://schemas.microsoft.com/office/powerpoint/2010/main" val="3171992392"/>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890">
          <p15:clr>
            <a:srgbClr val="FBAE40"/>
          </p15:clr>
        </p15:guide>
        <p15:guide id="4" orient="horz" pos="343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visor">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AEB36B94-EA35-AA46-97FD-87B7FF2DE0B5}"/>
              </a:ext>
            </a:extLst>
          </p:cNvPr>
          <p:cNvSpPr>
            <a:spLocks noGrp="1"/>
          </p:cNvSpPr>
          <p:nvPr>
            <p:ph type="pic" sz="quarter" idx="14"/>
          </p:nvPr>
        </p:nvSpPr>
        <p:spPr>
          <a:xfrm>
            <a:off x="0" y="10633"/>
            <a:ext cx="12192000" cy="6858000"/>
          </a:xfrm>
          <a:prstGeom prst="rect">
            <a:avLst/>
          </a:prstGeom>
        </p:spPr>
        <p:txBody>
          <a:bodyPr/>
          <a:lstStyle>
            <a:lvl1pPr>
              <a:defRPr>
                <a:latin typeface="Effra" panose="020B0603020203020204" pitchFamily="34" charset="0"/>
              </a:defRPr>
            </a:lvl1pPr>
          </a:lstStyle>
          <a:p>
            <a:endParaRPr lang="en-US" dirty="0"/>
          </a:p>
        </p:txBody>
      </p:sp>
      <p:sp>
        <p:nvSpPr>
          <p:cNvPr id="7" name="Rectangle 6">
            <a:extLst>
              <a:ext uri="{FF2B5EF4-FFF2-40B4-BE49-F238E27FC236}">
                <a16:creationId xmlns:a16="http://schemas.microsoft.com/office/drawing/2014/main" id="{58AF5390-36ED-AB43-A095-DB0A23EE8962}"/>
              </a:ext>
            </a:extLst>
          </p:cNvPr>
          <p:cNvSpPr>
            <a:spLocks/>
          </p:cNvSpPr>
          <p:nvPr userDrawn="1"/>
        </p:nvSpPr>
        <p:spPr>
          <a:xfrm>
            <a:off x="6096000" y="0"/>
            <a:ext cx="6096000" cy="6858000"/>
          </a:xfrm>
          <a:prstGeom prst="rect">
            <a:avLst/>
          </a:prstGeom>
          <a:solidFill>
            <a:schemeClr val="accent6">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Tree>
    <p:extLst>
      <p:ext uri="{BB962C8B-B14F-4D97-AF65-F5344CB8AC3E}">
        <p14:creationId xmlns:p14="http://schemas.microsoft.com/office/powerpoint/2010/main" val="1091245277"/>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ortrait image">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460BC6F-CDE2-CD41-96D2-EAF8AF18CB51}"/>
              </a:ext>
            </a:extLst>
          </p:cNvPr>
          <p:cNvSpPr>
            <a:spLocks noGrp="1"/>
          </p:cNvSpPr>
          <p:nvPr>
            <p:ph type="pic" sz="quarter" idx="20"/>
          </p:nvPr>
        </p:nvSpPr>
        <p:spPr>
          <a:xfrm>
            <a:off x="703242" y="1322646"/>
            <a:ext cx="2361002" cy="3803051"/>
          </a:xfrm>
          <a:prstGeom prst="rect">
            <a:avLst/>
          </a:prstGeom>
        </p:spPr>
        <p:txBody>
          <a:bodyPr/>
          <a:lstStyle>
            <a:lvl1pPr>
              <a:defRPr>
                <a:latin typeface="Effra" panose="020B0603020203020204" pitchFamily="34" charset="0"/>
              </a:defRPr>
            </a:lvl1pPr>
          </a:lstStyle>
          <a:p>
            <a:endParaRPr lang="en-US" dirty="0"/>
          </a:p>
        </p:txBody>
      </p:sp>
      <p:sp>
        <p:nvSpPr>
          <p:cNvPr id="13" name="Picture Placeholder 2">
            <a:extLst>
              <a:ext uri="{FF2B5EF4-FFF2-40B4-BE49-F238E27FC236}">
                <a16:creationId xmlns:a16="http://schemas.microsoft.com/office/drawing/2014/main" id="{3066573E-50AC-A246-BBCE-EC0B2D53ABC1}"/>
              </a:ext>
            </a:extLst>
          </p:cNvPr>
          <p:cNvSpPr>
            <a:spLocks noGrp="1"/>
          </p:cNvSpPr>
          <p:nvPr>
            <p:ph type="pic" sz="quarter" idx="21"/>
          </p:nvPr>
        </p:nvSpPr>
        <p:spPr>
          <a:xfrm>
            <a:off x="9127756" y="1322646"/>
            <a:ext cx="2361002" cy="3803051"/>
          </a:xfrm>
          <a:prstGeom prst="rect">
            <a:avLst/>
          </a:prstGeom>
        </p:spPr>
        <p:txBody>
          <a:bodyPr/>
          <a:lstStyle>
            <a:lvl1pPr>
              <a:defRPr>
                <a:latin typeface="Effra" panose="020B0603020203020204" pitchFamily="34" charset="0"/>
              </a:defRPr>
            </a:lvl1pPr>
          </a:lstStyle>
          <a:p>
            <a:endParaRPr lang="en-US" dirty="0"/>
          </a:p>
        </p:txBody>
      </p:sp>
      <p:sp>
        <p:nvSpPr>
          <p:cNvPr id="14" name="Picture Placeholder 2">
            <a:extLst>
              <a:ext uri="{FF2B5EF4-FFF2-40B4-BE49-F238E27FC236}">
                <a16:creationId xmlns:a16="http://schemas.microsoft.com/office/drawing/2014/main" id="{CFB2D576-004F-FD4C-8CC9-293A81951AD5}"/>
              </a:ext>
            </a:extLst>
          </p:cNvPr>
          <p:cNvSpPr>
            <a:spLocks noGrp="1"/>
          </p:cNvSpPr>
          <p:nvPr>
            <p:ph type="pic" sz="quarter" idx="22"/>
          </p:nvPr>
        </p:nvSpPr>
        <p:spPr>
          <a:xfrm>
            <a:off x="3529225" y="1322646"/>
            <a:ext cx="2361002" cy="3803051"/>
          </a:xfrm>
          <a:prstGeom prst="rect">
            <a:avLst/>
          </a:prstGeom>
        </p:spPr>
        <p:txBody>
          <a:bodyPr/>
          <a:lstStyle>
            <a:lvl1pPr>
              <a:defRPr>
                <a:latin typeface="Effra" panose="020B0603020203020204" pitchFamily="34" charset="0"/>
              </a:defRPr>
            </a:lvl1pPr>
          </a:lstStyle>
          <a:p>
            <a:endParaRPr lang="en-US" dirty="0"/>
          </a:p>
        </p:txBody>
      </p:sp>
      <p:sp>
        <p:nvSpPr>
          <p:cNvPr id="15" name="Picture Placeholder 2">
            <a:extLst>
              <a:ext uri="{FF2B5EF4-FFF2-40B4-BE49-F238E27FC236}">
                <a16:creationId xmlns:a16="http://schemas.microsoft.com/office/drawing/2014/main" id="{BB3245EA-3240-824C-AA5A-75253E8C508D}"/>
              </a:ext>
            </a:extLst>
          </p:cNvPr>
          <p:cNvSpPr>
            <a:spLocks noGrp="1"/>
          </p:cNvSpPr>
          <p:nvPr>
            <p:ph type="pic" sz="quarter" idx="23"/>
          </p:nvPr>
        </p:nvSpPr>
        <p:spPr>
          <a:xfrm>
            <a:off x="6355209" y="1322646"/>
            <a:ext cx="2361002" cy="3803051"/>
          </a:xfrm>
          <a:prstGeom prst="rect">
            <a:avLst/>
          </a:prstGeom>
        </p:spPr>
        <p:txBody>
          <a:bodyPr/>
          <a:lstStyle>
            <a:lvl1pPr>
              <a:defRPr>
                <a:latin typeface="Effra" panose="020B0603020203020204" pitchFamily="34" charset="0"/>
              </a:defRPr>
            </a:lvl1pPr>
          </a:lstStyle>
          <a:p>
            <a:endParaRPr lang="en-US" dirty="0"/>
          </a:p>
        </p:txBody>
      </p:sp>
    </p:spTree>
    <p:extLst>
      <p:ext uri="{BB962C8B-B14F-4D97-AF65-F5344CB8AC3E}">
        <p14:creationId xmlns:p14="http://schemas.microsoft.com/office/powerpoint/2010/main" val="3200827469"/>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 landscape 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C71BE5C-64F1-AD4F-9D9F-0DFD96AA84D3}"/>
              </a:ext>
            </a:extLst>
          </p:cNvPr>
          <p:cNvSpPr>
            <a:spLocks noGrp="1"/>
          </p:cNvSpPr>
          <p:nvPr>
            <p:ph type="pic" sz="quarter" idx="15"/>
          </p:nvPr>
        </p:nvSpPr>
        <p:spPr>
          <a:xfrm>
            <a:off x="2115292" y="707355"/>
            <a:ext cx="7961416" cy="4942411"/>
          </a:xfrm>
          <a:prstGeom prst="rect">
            <a:avLst/>
          </a:prstGeom>
        </p:spPr>
        <p:txBody>
          <a:bodyPr/>
          <a:lstStyle>
            <a:lvl1pPr>
              <a:defRPr>
                <a:latin typeface="Effra" panose="020B0603020203020204" pitchFamily="34" charset="0"/>
              </a:defRPr>
            </a:lvl1pPr>
          </a:lstStyle>
          <a:p>
            <a:endParaRPr lang="en-US" dirty="0"/>
          </a:p>
        </p:txBody>
      </p:sp>
    </p:spTree>
    <p:extLst>
      <p:ext uri="{BB962C8B-B14F-4D97-AF65-F5344CB8AC3E}">
        <p14:creationId xmlns:p14="http://schemas.microsoft.com/office/powerpoint/2010/main" val="3092995562"/>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 landscape imag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AEB36B94-EA35-AA46-97FD-87B7FF2DE0B5}"/>
              </a:ext>
            </a:extLst>
          </p:cNvPr>
          <p:cNvSpPr>
            <a:spLocks noGrp="1"/>
          </p:cNvSpPr>
          <p:nvPr>
            <p:ph type="pic" sz="quarter" idx="14"/>
          </p:nvPr>
        </p:nvSpPr>
        <p:spPr>
          <a:xfrm>
            <a:off x="6360226" y="1633631"/>
            <a:ext cx="5136449" cy="3181082"/>
          </a:xfrm>
          <a:prstGeom prst="rect">
            <a:avLst/>
          </a:prstGeom>
        </p:spPr>
        <p:txBody>
          <a:bodyPr/>
          <a:lstStyle>
            <a:lvl1pPr>
              <a:defRPr>
                <a:latin typeface="Effra" panose="020B0603020203020204" pitchFamily="34" charset="0"/>
              </a:defRPr>
            </a:lvl1pPr>
          </a:lstStyle>
          <a:p>
            <a:endParaRPr lang="en-US" dirty="0"/>
          </a:p>
        </p:txBody>
      </p:sp>
      <p:sp>
        <p:nvSpPr>
          <p:cNvPr id="8" name="Picture Placeholder 2">
            <a:extLst>
              <a:ext uri="{FF2B5EF4-FFF2-40B4-BE49-F238E27FC236}">
                <a16:creationId xmlns:a16="http://schemas.microsoft.com/office/drawing/2014/main" id="{B4A33654-FC07-DC47-8892-CE48ED1EB27B}"/>
              </a:ext>
            </a:extLst>
          </p:cNvPr>
          <p:cNvSpPr>
            <a:spLocks noGrp="1"/>
          </p:cNvSpPr>
          <p:nvPr>
            <p:ph type="pic" sz="quarter" idx="16"/>
          </p:nvPr>
        </p:nvSpPr>
        <p:spPr>
          <a:xfrm>
            <a:off x="695326" y="1633631"/>
            <a:ext cx="5136449" cy="3181082"/>
          </a:xfrm>
          <a:prstGeom prst="rect">
            <a:avLst/>
          </a:prstGeom>
        </p:spPr>
        <p:txBody>
          <a:bodyPr/>
          <a:lstStyle>
            <a:lvl1pPr>
              <a:defRPr>
                <a:latin typeface="Effra" panose="020B0603020203020204" pitchFamily="34" charset="0"/>
              </a:defRPr>
            </a:lvl1pPr>
          </a:lstStyle>
          <a:p>
            <a:endParaRPr lang="en-US" dirty="0"/>
          </a:p>
        </p:txBody>
      </p:sp>
    </p:spTree>
    <p:extLst>
      <p:ext uri="{BB962C8B-B14F-4D97-AF65-F5344CB8AC3E}">
        <p14:creationId xmlns:p14="http://schemas.microsoft.com/office/powerpoint/2010/main" val="1150569908"/>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 portrait imag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0FE71100-ECCC-7B44-AF92-CB71BDEFABF3}"/>
              </a:ext>
            </a:extLst>
          </p:cNvPr>
          <p:cNvSpPr>
            <a:spLocks noGrp="1"/>
          </p:cNvSpPr>
          <p:nvPr>
            <p:ph type="pic" sz="quarter" idx="16"/>
          </p:nvPr>
        </p:nvSpPr>
        <p:spPr>
          <a:xfrm>
            <a:off x="1679575" y="661988"/>
            <a:ext cx="3181350" cy="5124450"/>
          </a:xfrm>
          <a:prstGeom prst="rect">
            <a:avLst/>
          </a:prstGeom>
        </p:spPr>
        <p:txBody>
          <a:bodyPr/>
          <a:lstStyle>
            <a:lvl1pPr>
              <a:defRPr>
                <a:latin typeface="Effra" panose="020B0603020203020204" pitchFamily="34" charset="0"/>
              </a:defRPr>
            </a:lvl1pPr>
          </a:lstStyle>
          <a:p>
            <a:endParaRPr lang="en-US" dirty="0"/>
          </a:p>
        </p:txBody>
      </p:sp>
      <p:sp>
        <p:nvSpPr>
          <p:cNvPr id="7" name="Picture Placeholder 2">
            <a:extLst>
              <a:ext uri="{FF2B5EF4-FFF2-40B4-BE49-F238E27FC236}">
                <a16:creationId xmlns:a16="http://schemas.microsoft.com/office/drawing/2014/main" id="{F8C90EFC-B951-3C4A-947D-2A447067BF97}"/>
              </a:ext>
            </a:extLst>
          </p:cNvPr>
          <p:cNvSpPr>
            <a:spLocks noGrp="1"/>
          </p:cNvSpPr>
          <p:nvPr>
            <p:ph type="pic" sz="quarter" idx="17"/>
          </p:nvPr>
        </p:nvSpPr>
        <p:spPr>
          <a:xfrm>
            <a:off x="7331077" y="661988"/>
            <a:ext cx="3181350" cy="5124450"/>
          </a:xfrm>
          <a:prstGeom prst="rect">
            <a:avLst/>
          </a:prstGeom>
        </p:spPr>
        <p:txBody>
          <a:bodyPr/>
          <a:lstStyle>
            <a:lvl1pPr>
              <a:defRPr>
                <a:latin typeface="Effra" panose="020B0603020203020204" pitchFamily="34" charset="0"/>
              </a:defRPr>
            </a:lvl1pPr>
          </a:lstStyle>
          <a:p>
            <a:endParaRPr lang="en-US" dirty="0"/>
          </a:p>
        </p:txBody>
      </p:sp>
    </p:spTree>
    <p:extLst>
      <p:ext uri="{BB962C8B-B14F-4D97-AF65-F5344CB8AC3E}">
        <p14:creationId xmlns:p14="http://schemas.microsoft.com/office/powerpoint/2010/main" val="3049014065"/>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 portrait imag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38861D0A-B264-FB4F-A01C-424C7EAC26E4}"/>
              </a:ext>
            </a:extLst>
          </p:cNvPr>
          <p:cNvSpPr>
            <a:spLocks noGrp="1"/>
          </p:cNvSpPr>
          <p:nvPr>
            <p:ph type="pic" sz="quarter" idx="17"/>
          </p:nvPr>
        </p:nvSpPr>
        <p:spPr>
          <a:xfrm>
            <a:off x="8315324" y="661988"/>
            <a:ext cx="3181350" cy="5124450"/>
          </a:xfrm>
          <a:prstGeom prst="rect">
            <a:avLst/>
          </a:prstGeom>
        </p:spPr>
        <p:txBody>
          <a:bodyPr/>
          <a:lstStyle>
            <a:lvl1pPr>
              <a:defRPr>
                <a:latin typeface="Effra" panose="020B0603020203020204" pitchFamily="34" charset="0"/>
              </a:defRPr>
            </a:lvl1pPr>
          </a:lstStyle>
          <a:p>
            <a:endParaRPr lang="en-US" dirty="0"/>
          </a:p>
        </p:txBody>
      </p:sp>
      <p:sp>
        <p:nvSpPr>
          <p:cNvPr id="9" name="Picture Placeholder 2">
            <a:extLst>
              <a:ext uri="{FF2B5EF4-FFF2-40B4-BE49-F238E27FC236}">
                <a16:creationId xmlns:a16="http://schemas.microsoft.com/office/drawing/2014/main" id="{4B280F37-B4FF-1F45-86F0-7ACD550883CE}"/>
              </a:ext>
            </a:extLst>
          </p:cNvPr>
          <p:cNvSpPr>
            <a:spLocks noGrp="1"/>
          </p:cNvSpPr>
          <p:nvPr>
            <p:ph type="pic" sz="quarter" idx="18"/>
          </p:nvPr>
        </p:nvSpPr>
        <p:spPr>
          <a:xfrm>
            <a:off x="703241" y="661988"/>
            <a:ext cx="3181350" cy="5124450"/>
          </a:xfrm>
          <a:prstGeom prst="rect">
            <a:avLst/>
          </a:prstGeom>
        </p:spPr>
        <p:txBody>
          <a:bodyPr/>
          <a:lstStyle>
            <a:lvl1pPr>
              <a:defRPr>
                <a:latin typeface="Effra" panose="020B0603020203020204" pitchFamily="34" charset="0"/>
              </a:defRPr>
            </a:lvl1pPr>
          </a:lstStyle>
          <a:p>
            <a:endParaRPr lang="en-US" dirty="0"/>
          </a:p>
        </p:txBody>
      </p:sp>
      <p:sp>
        <p:nvSpPr>
          <p:cNvPr id="11" name="Picture Placeholder 2">
            <a:extLst>
              <a:ext uri="{FF2B5EF4-FFF2-40B4-BE49-F238E27FC236}">
                <a16:creationId xmlns:a16="http://schemas.microsoft.com/office/drawing/2014/main" id="{03633155-250D-3943-B2BF-4DBE1B2376E9}"/>
              </a:ext>
            </a:extLst>
          </p:cNvPr>
          <p:cNvSpPr>
            <a:spLocks noGrp="1"/>
          </p:cNvSpPr>
          <p:nvPr>
            <p:ph type="pic" sz="quarter" idx="19"/>
          </p:nvPr>
        </p:nvSpPr>
        <p:spPr>
          <a:xfrm>
            <a:off x="4509282" y="661988"/>
            <a:ext cx="3181350" cy="5124450"/>
          </a:xfrm>
          <a:prstGeom prst="rect">
            <a:avLst/>
          </a:prstGeom>
        </p:spPr>
        <p:txBody>
          <a:bodyPr/>
          <a:lstStyle>
            <a:lvl1pPr>
              <a:defRPr>
                <a:latin typeface="Effra" panose="020B0603020203020204" pitchFamily="34" charset="0"/>
              </a:defRPr>
            </a:lvl1pPr>
          </a:lstStyle>
          <a:p>
            <a:endParaRPr lang="en-US" dirty="0"/>
          </a:p>
        </p:txBody>
      </p:sp>
    </p:spTree>
    <p:extLst>
      <p:ext uri="{BB962C8B-B14F-4D97-AF65-F5344CB8AC3E}">
        <p14:creationId xmlns:p14="http://schemas.microsoft.com/office/powerpoint/2010/main" val="3540708874"/>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 portrait image">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460BC6F-CDE2-CD41-96D2-EAF8AF18CB51}"/>
              </a:ext>
            </a:extLst>
          </p:cNvPr>
          <p:cNvSpPr>
            <a:spLocks noGrp="1"/>
          </p:cNvSpPr>
          <p:nvPr>
            <p:ph type="pic" sz="quarter" idx="20"/>
          </p:nvPr>
        </p:nvSpPr>
        <p:spPr>
          <a:xfrm>
            <a:off x="703242" y="1322646"/>
            <a:ext cx="2361002" cy="3803051"/>
          </a:xfrm>
          <a:prstGeom prst="rect">
            <a:avLst/>
          </a:prstGeom>
        </p:spPr>
        <p:txBody>
          <a:bodyPr/>
          <a:lstStyle>
            <a:lvl1pPr>
              <a:defRPr>
                <a:latin typeface="Effra" panose="020B0603020203020204" pitchFamily="34" charset="0"/>
              </a:defRPr>
            </a:lvl1pPr>
          </a:lstStyle>
          <a:p>
            <a:endParaRPr lang="en-US" dirty="0"/>
          </a:p>
        </p:txBody>
      </p:sp>
      <p:sp>
        <p:nvSpPr>
          <p:cNvPr id="13" name="Picture Placeholder 2">
            <a:extLst>
              <a:ext uri="{FF2B5EF4-FFF2-40B4-BE49-F238E27FC236}">
                <a16:creationId xmlns:a16="http://schemas.microsoft.com/office/drawing/2014/main" id="{3066573E-50AC-A246-BBCE-EC0B2D53ABC1}"/>
              </a:ext>
            </a:extLst>
          </p:cNvPr>
          <p:cNvSpPr>
            <a:spLocks noGrp="1"/>
          </p:cNvSpPr>
          <p:nvPr>
            <p:ph type="pic" sz="quarter" idx="21"/>
          </p:nvPr>
        </p:nvSpPr>
        <p:spPr>
          <a:xfrm>
            <a:off x="9127756" y="1322646"/>
            <a:ext cx="2361002" cy="3803051"/>
          </a:xfrm>
          <a:prstGeom prst="rect">
            <a:avLst/>
          </a:prstGeom>
        </p:spPr>
        <p:txBody>
          <a:bodyPr/>
          <a:lstStyle>
            <a:lvl1pPr>
              <a:defRPr>
                <a:latin typeface="Effra" panose="020B0603020203020204" pitchFamily="34" charset="0"/>
              </a:defRPr>
            </a:lvl1pPr>
          </a:lstStyle>
          <a:p>
            <a:endParaRPr lang="en-US" dirty="0"/>
          </a:p>
        </p:txBody>
      </p:sp>
      <p:sp>
        <p:nvSpPr>
          <p:cNvPr id="14" name="Picture Placeholder 2">
            <a:extLst>
              <a:ext uri="{FF2B5EF4-FFF2-40B4-BE49-F238E27FC236}">
                <a16:creationId xmlns:a16="http://schemas.microsoft.com/office/drawing/2014/main" id="{CFB2D576-004F-FD4C-8CC9-293A81951AD5}"/>
              </a:ext>
            </a:extLst>
          </p:cNvPr>
          <p:cNvSpPr>
            <a:spLocks noGrp="1"/>
          </p:cNvSpPr>
          <p:nvPr>
            <p:ph type="pic" sz="quarter" idx="22"/>
          </p:nvPr>
        </p:nvSpPr>
        <p:spPr>
          <a:xfrm>
            <a:off x="3529225" y="1322646"/>
            <a:ext cx="2361002" cy="3803051"/>
          </a:xfrm>
          <a:prstGeom prst="rect">
            <a:avLst/>
          </a:prstGeom>
        </p:spPr>
        <p:txBody>
          <a:bodyPr/>
          <a:lstStyle>
            <a:lvl1pPr>
              <a:defRPr>
                <a:latin typeface="Effra" panose="020B0603020203020204" pitchFamily="34" charset="0"/>
              </a:defRPr>
            </a:lvl1pPr>
          </a:lstStyle>
          <a:p>
            <a:endParaRPr lang="en-US" dirty="0"/>
          </a:p>
        </p:txBody>
      </p:sp>
      <p:sp>
        <p:nvSpPr>
          <p:cNvPr id="15" name="Picture Placeholder 2">
            <a:extLst>
              <a:ext uri="{FF2B5EF4-FFF2-40B4-BE49-F238E27FC236}">
                <a16:creationId xmlns:a16="http://schemas.microsoft.com/office/drawing/2014/main" id="{BB3245EA-3240-824C-AA5A-75253E8C508D}"/>
              </a:ext>
            </a:extLst>
          </p:cNvPr>
          <p:cNvSpPr>
            <a:spLocks noGrp="1"/>
          </p:cNvSpPr>
          <p:nvPr>
            <p:ph type="pic" sz="quarter" idx="23"/>
          </p:nvPr>
        </p:nvSpPr>
        <p:spPr>
          <a:xfrm>
            <a:off x="6355209" y="1322646"/>
            <a:ext cx="2361002" cy="3803051"/>
          </a:xfrm>
          <a:prstGeom prst="rect">
            <a:avLst/>
          </a:prstGeom>
        </p:spPr>
        <p:txBody>
          <a:bodyPr/>
          <a:lstStyle>
            <a:lvl1pPr>
              <a:defRPr>
                <a:latin typeface="Effra" panose="020B0603020203020204" pitchFamily="34" charset="0"/>
              </a:defRPr>
            </a:lvl1pPr>
          </a:lstStyle>
          <a:p>
            <a:endParaRPr lang="en-US" dirty="0"/>
          </a:p>
        </p:txBody>
      </p:sp>
    </p:spTree>
    <p:extLst>
      <p:ext uri="{BB962C8B-B14F-4D97-AF65-F5344CB8AC3E}">
        <p14:creationId xmlns:p14="http://schemas.microsoft.com/office/powerpoint/2010/main" val="1914584693"/>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ubsection no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E02342-C101-B341-8721-B4FCB30294E3}"/>
              </a:ext>
            </a:extLst>
          </p:cNvPr>
          <p:cNvPicPr>
            <a:picLocks noChangeAspect="1"/>
          </p:cNvPicPr>
          <p:nvPr userDrawn="1"/>
        </p:nvPicPr>
        <p:blipFill>
          <a:blip r:embed="rId2"/>
          <a:srcRect/>
          <a:stretch/>
        </p:blipFill>
        <p:spPr>
          <a:xfrm>
            <a:off x="0" y="-3375"/>
            <a:ext cx="12204000" cy="6864750"/>
          </a:xfrm>
          <a:prstGeom prst="rect">
            <a:avLst/>
          </a:prstGeom>
        </p:spPr>
      </p:pic>
      <p:sp>
        <p:nvSpPr>
          <p:cNvPr id="5" name="Rectangle 4">
            <a:extLst>
              <a:ext uri="{FF2B5EF4-FFF2-40B4-BE49-F238E27FC236}">
                <a16:creationId xmlns:a16="http://schemas.microsoft.com/office/drawing/2014/main" id="{0CCE9EBD-3E05-1740-A92D-EFD7FB2FA337}"/>
              </a:ext>
            </a:extLst>
          </p:cNvPr>
          <p:cNvSpPr>
            <a:spLocks/>
          </p:cNvSpPr>
          <p:nvPr userDrawn="1"/>
        </p:nvSpPr>
        <p:spPr>
          <a:xfrm>
            <a:off x="6083300" y="0"/>
            <a:ext cx="6096000" cy="6858000"/>
          </a:xfrm>
          <a:prstGeom prst="rect">
            <a:avLst/>
          </a:prstGeom>
          <a:solidFill>
            <a:schemeClr val="accent6">
              <a:lumMod val="60000"/>
              <a:lumOff val="4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Effra" panose="020B0603020203020204" pitchFamily="34" charset="0"/>
            </a:endParaRPr>
          </a:p>
        </p:txBody>
      </p:sp>
      <p:sp>
        <p:nvSpPr>
          <p:cNvPr id="6" name="Text Placeholder 11">
            <a:extLst>
              <a:ext uri="{FF2B5EF4-FFF2-40B4-BE49-F238E27FC236}">
                <a16:creationId xmlns:a16="http://schemas.microsoft.com/office/drawing/2014/main" id="{044AB9FA-7199-9D40-B661-343CCB381786}"/>
              </a:ext>
            </a:extLst>
          </p:cNvPr>
          <p:cNvSpPr>
            <a:spLocks noGrp="1"/>
          </p:cNvSpPr>
          <p:nvPr>
            <p:ph type="body" sz="quarter" idx="10" hasCustomPrompt="1"/>
          </p:nvPr>
        </p:nvSpPr>
        <p:spPr>
          <a:xfrm>
            <a:off x="6096000" y="3020217"/>
            <a:ext cx="6083300" cy="817563"/>
          </a:xfrm>
          <a:prstGeom prst="rect">
            <a:avLst/>
          </a:prstGeom>
        </p:spPr>
        <p:txBody>
          <a:bodyPr anchor="ctr"/>
          <a:lstStyle>
            <a:lvl1pPr algn="ctr">
              <a:buFontTx/>
              <a:buNone/>
              <a:defRPr sz="3000" b="1">
                <a:solidFill>
                  <a:schemeClr val="bg1"/>
                </a:solidFill>
                <a:latin typeface="Effra" panose="020B0603020203020204" pitchFamily="34" charset="0"/>
              </a:defRPr>
            </a:lvl1pPr>
            <a:lvl2pPr>
              <a:buFontTx/>
              <a:buNone/>
              <a:defRPr sz="3000" b="1"/>
            </a:lvl2pPr>
            <a:lvl3pPr>
              <a:buFontTx/>
              <a:buNone/>
              <a:defRPr sz="3000" b="1"/>
            </a:lvl3pPr>
            <a:lvl4pPr>
              <a:buFontTx/>
              <a:buNone/>
              <a:defRPr sz="3000" b="1"/>
            </a:lvl4pPr>
            <a:lvl5pPr>
              <a:buFontTx/>
              <a:buNone/>
              <a:defRPr sz="3000" b="1"/>
            </a:lvl5pPr>
          </a:lstStyle>
          <a:p>
            <a:pPr lvl="0"/>
            <a:r>
              <a:rPr lang="en-GB" dirty="0"/>
              <a:t>SUBSECTION</a:t>
            </a:r>
          </a:p>
          <a:p>
            <a:pPr lvl="0"/>
            <a:r>
              <a:rPr lang="en-GB" dirty="0"/>
              <a:t>NO IMAGE</a:t>
            </a:r>
            <a:endParaRPr lang="en-US" dirty="0"/>
          </a:p>
        </p:txBody>
      </p:sp>
    </p:spTree>
    <p:extLst>
      <p:ext uri="{BB962C8B-B14F-4D97-AF65-F5344CB8AC3E}">
        <p14:creationId xmlns:p14="http://schemas.microsoft.com/office/powerpoint/2010/main" val="1065028867"/>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Key slides ">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7AF74321-35D0-F345-BD2C-BF0E89C17084}"/>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4032092753"/>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lide text">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0350"/>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5" name="Straight Connector 14">
            <a:extLst>
              <a:ext uri="{FF2B5EF4-FFF2-40B4-BE49-F238E27FC236}">
                <a16:creationId xmlns:a16="http://schemas.microsoft.com/office/drawing/2014/main" id="{33BB59CC-2271-D14F-8E99-0D732D008940}"/>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Picture Placeholder 11">
            <a:extLst>
              <a:ext uri="{FF2B5EF4-FFF2-40B4-BE49-F238E27FC236}">
                <a16:creationId xmlns:a16="http://schemas.microsoft.com/office/drawing/2014/main" id="{BC8AC8C8-33B5-564D-81B8-F16F8987DE4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Text Placeholder 2">
            <a:extLst>
              <a:ext uri="{FF2B5EF4-FFF2-40B4-BE49-F238E27FC236}">
                <a16:creationId xmlns:a16="http://schemas.microsoft.com/office/drawing/2014/main" id="{7BB468C7-5D9B-5A47-B32B-985C68985080}"/>
              </a:ext>
            </a:extLst>
          </p:cNvPr>
          <p:cNvSpPr>
            <a:spLocks noGrp="1"/>
          </p:cNvSpPr>
          <p:nvPr>
            <p:ph type="body" sz="quarter" idx="14"/>
          </p:nvPr>
        </p:nvSpPr>
        <p:spPr>
          <a:xfrm>
            <a:off x="611850" y="1160463"/>
            <a:ext cx="5028929" cy="1644647"/>
          </a:xfrm>
          <a:prstGeom prst="rect">
            <a:avLst/>
          </a:prstGeom>
        </p:spPr>
        <p:txBody>
          <a:bodyPr anchor="t"/>
          <a:lstStyle>
            <a:lvl1pPr marL="0" indent="0">
              <a:lnSpc>
                <a:spcPct val="100000"/>
              </a:lnSpc>
              <a:buFontTx/>
              <a:buNone/>
              <a:defRPr sz="1600">
                <a:solidFill>
                  <a:schemeClr val="tx1">
                    <a:lumMod val="60000"/>
                    <a:lumOff val="40000"/>
                  </a:schemeClr>
                </a:solidFill>
                <a:latin typeface="Effra" panose="020B0603020203020204" pitchFamily="34" charset="0"/>
              </a:defRPr>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stStyle>
          <a:p>
            <a:pPr lvl="0"/>
            <a:r>
              <a:rPr lang="en-GB" dirty="0"/>
              <a:t>Click to edit Master text styles</a:t>
            </a:r>
            <a:endParaRPr lang="en-US" dirty="0"/>
          </a:p>
        </p:txBody>
      </p:sp>
    </p:spTree>
    <p:extLst>
      <p:ext uri="{BB962C8B-B14F-4D97-AF65-F5344CB8AC3E}">
        <p14:creationId xmlns:p14="http://schemas.microsoft.com/office/powerpoint/2010/main" val="1436743602"/>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 sub chapter">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44215"/>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8" name="Text Placeholder 2">
            <a:extLst>
              <a:ext uri="{FF2B5EF4-FFF2-40B4-BE49-F238E27FC236}">
                <a16:creationId xmlns:a16="http://schemas.microsoft.com/office/drawing/2014/main" id="{5A87AA87-3106-714A-A688-AB412AB8F234}"/>
              </a:ext>
            </a:extLst>
          </p:cNvPr>
          <p:cNvSpPr>
            <a:spLocks noGrp="1"/>
          </p:cNvSpPr>
          <p:nvPr>
            <p:ph type="body" sz="quarter" idx="14" hasCustomPrompt="1"/>
          </p:nvPr>
        </p:nvSpPr>
        <p:spPr>
          <a:xfrm>
            <a:off x="611188" y="843382"/>
            <a:ext cx="6278562" cy="244952"/>
          </a:xfrm>
          <a:prstGeom prst="rect">
            <a:avLst/>
          </a:prstGeom>
        </p:spPr>
        <p:txBody>
          <a:bodyPr/>
          <a:lstStyle>
            <a:lvl1pPr marL="0" indent="0">
              <a:buFontTx/>
              <a:buNone/>
              <a:defRPr sz="1200" b="1">
                <a:solidFill>
                  <a:schemeClr val="accent6"/>
                </a:solidFill>
                <a:latin typeface="Effra" panose="020B0603020203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CHAPTER</a:t>
            </a:r>
            <a:endParaRPr lang="en-US" dirty="0"/>
          </a:p>
        </p:txBody>
      </p:sp>
      <p:cxnSp>
        <p:nvCxnSpPr>
          <p:cNvPr id="13" name="Straight Connector 12">
            <a:extLst>
              <a:ext uri="{FF2B5EF4-FFF2-40B4-BE49-F238E27FC236}">
                <a16:creationId xmlns:a16="http://schemas.microsoft.com/office/drawing/2014/main" id="{75E5DA64-A565-FE45-A8F1-A213CAA00DB6}"/>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Picture Placeholder 11">
            <a:extLst>
              <a:ext uri="{FF2B5EF4-FFF2-40B4-BE49-F238E27FC236}">
                <a16:creationId xmlns:a16="http://schemas.microsoft.com/office/drawing/2014/main" id="{48EA5917-8CE5-8F41-B881-C41D975CD326}"/>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1882511680"/>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42">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centre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C21D5359-4D28-4A4D-8A13-B11B9D41FE36}"/>
              </a:ext>
            </a:extLst>
          </p:cNvPr>
          <p:cNvCxnSpPr>
            <a:cxnSpLocks/>
          </p:cNvCxnSpPr>
          <p:nvPr userDrawn="1"/>
        </p:nvCxnSpPr>
        <p:spPr>
          <a:xfrm>
            <a:off x="5909094" y="830878"/>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95324" y="299938"/>
            <a:ext cx="10801349" cy="530938"/>
          </a:xfrm>
          <a:prstGeom prst="rect">
            <a:avLst/>
          </a:prstGeom>
        </p:spPr>
        <p:txBody>
          <a:bodyPr anchor="ctr"/>
          <a:lstStyle>
            <a:lvl1pPr algn="ct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1" name="Picture Placeholder 11">
            <a:extLst>
              <a:ext uri="{FF2B5EF4-FFF2-40B4-BE49-F238E27FC236}">
                <a16:creationId xmlns:a16="http://schemas.microsoft.com/office/drawing/2014/main" id="{B7415EB0-4C44-B745-8086-05A4A063128B}"/>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3321703060"/>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section no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E02342-C101-B341-8721-B4FCB30294E3}"/>
              </a:ext>
            </a:extLst>
          </p:cNvPr>
          <p:cNvPicPr>
            <a:picLocks noChangeAspect="1"/>
          </p:cNvPicPr>
          <p:nvPr userDrawn="1"/>
        </p:nvPicPr>
        <p:blipFill>
          <a:blip r:embed="rId2"/>
          <a:srcRect/>
          <a:stretch/>
        </p:blipFill>
        <p:spPr>
          <a:xfrm>
            <a:off x="0" y="-3375"/>
            <a:ext cx="12204000" cy="6864750"/>
          </a:xfrm>
          <a:prstGeom prst="rect">
            <a:avLst/>
          </a:prstGeom>
        </p:spPr>
      </p:pic>
      <p:sp>
        <p:nvSpPr>
          <p:cNvPr id="5" name="Rectangle 4">
            <a:extLst>
              <a:ext uri="{FF2B5EF4-FFF2-40B4-BE49-F238E27FC236}">
                <a16:creationId xmlns:a16="http://schemas.microsoft.com/office/drawing/2014/main" id="{0CCE9EBD-3E05-1740-A92D-EFD7FB2FA337}"/>
              </a:ext>
            </a:extLst>
          </p:cNvPr>
          <p:cNvSpPr>
            <a:spLocks/>
          </p:cNvSpPr>
          <p:nvPr userDrawn="1"/>
        </p:nvSpPr>
        <p:spPr>
          <a:xfrm>
            <a:off x="6083300" y="0"/>
            <a:ext cx="6096000" cy="6858000"/>
          </a:xfrm>
          <a:prstGeom prst="rect">
            <a:avLst/>
          </a:prstGeom>
          <a:solidFill>
            <a:schemeClr val="accent3">
              <a:lumMod val="60000"/>
              <a:lumOff val="4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Effra" panose="020B0603020203020204" pitchFamily="34" charset="0"/>
            </a:endParaRPr>
          </a:p>
        </p:txBody>
      </p:sp>
      <p:sp>
        <p:nvSpPr>
          <p:cNvPr id="6" name="Text Placeholder 11">
            <a:extLst>
              <a:ext uri="{FF2B5EF4-FFF2-40B4-BE49-F238E27FC236}">
                <a16:creationId xmlns:a16="http://schemas.microsoft.com/office/drawing/2014/main" id="{044AB9FA-7199-9D40-B661-343CCB381786}"/>
              </a:ext>
            </a:extLst>
          </p:cNvPr>
          <p:cNvSpPr>
            <a:spLocks noGrp="1"/>
          </p:cNvSpPr>
          <p:nvPr>
            <p:ph type="body" sz="quarter" idx="10" hasCustomPrompt="1"/>
          </p:nvPr>
        </p:nvSpPr>
        <p:spPr>
          <a:xfrm>
            <a:off x="6096000" y="3020217"/>
            <a:ext cx="6083300" cy="817563"/>
          </a:xfrm>
          <a:prstGeom prst="rect">
            <a:avLst/>
          </a:prstGeom>
        </p:spPr>
        <p:txBody>
          <a:bodyPr anchor="ctr"/>
          <a:lstStyle>
            <a:lvl1pPr algn="ctr">
              <a:buFontTx/>
              <a:buNone/>
              <a:defRPr sz="3000" b="1">
                <a:solidFill>
                  <a:schemeClr val="bg1"/>
                </a:solidFill>
                <a:latin typeface="Effra" panose="020B0603020203020204" pitchFamily="34" charset="0"/>
              </a:defRPr>
            </a:lvl1pPr>
            <a:lvl2pPr>
              <a:buFontTx/>
              <a:buNone/>
              <a:defRPr sz="3000" b="1"/>
            </a:lvl2pPr>
            <a:lvl3pPr>
              <a:buFontTx/>
              <a:buNone/>
              <a:defRPr sz="3000" b="1"/>
            </a:lvl3pPr>
            <a:lvl4pPr>
              <a:buFontTx/>
              <a:buNone/>
              <a:defRPr sz="3000" b="1"/>
            </a:lvl4pPr>
            <a:lvl5pPr>
              <a:buFontTx/>
              <a:buNone/>
              <a:defRPr sz="3000" b="1"/>
            </a:lvl5pPr>
          </a:lstStyle>
          <a:p>
            <a:pPr lvl="0"/>
            <a:r>
              <a:rPr lang="en-GB" dirty="0"/>
              <a:t>SUBSECTION</a:t>
            </a:r>
          </a:p>
          <a:p>
            <a:pPr lvl="0"/>
            <a:r>
              <a:rPr lang="en-GB" dirty="0"/>
              <a:t>NO IMAGE</a:t>
            </a:r>
            <a:endParaRPr lang="en-US" dirty="0"/>
          </a:p>
        </p:txBody>
      </p:sp>
    </p:spTree>
    <p:extLst>
      <p:ext uri="{BB962C8B-B14F-4D97-AF65-F5344CB8AC3E}">
        <p14:creationId xmlns:p14="http://schemas.microsoft.com/office/powerpoint/2010/main" val="1491073669"/>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xt + image_1">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7196798" y="-21435"/>
            <a:ext cx="4992802" cy="6267600"/>
          </a:xfrm>
          <a:prstGeom prst="rect">
            <a:avLst/>
          </a:prstGeom>
        </p:spPr>
        <p:txBody>
          <a:bodyPr/>
          <a:lstStyle>
            <a:lvl1pPr>
              <a:defRPr>
                <a:latin typeface="Effra" panose="020B0603020203020204" pitchFamily="34" charset="0"/>
              </a:defRPr>
            </a:lvl1pPr>
          </a:lstStyle>
          <a:p>
            <a:endParaRPr lang="en-US" dirty="0"/>
          </a:p>
        </p:txBody>
      </p:sp>
      <p:cxnSp>
        <p:nvCxnSpPr>
          <p:cNvPr id="13" name="Straight Connector 12">
            <a:extLst>
              <a:ext uri="{FF2B5EF4-FFF2-40B4-BE49-F238E27FC236}">
                <a16:creationId xmlns:a16="http://schemas.microsoft.com/office/drawing/2014/main" id="{35E54C5C-4200-CA45-B497-B2BFF3A6B0DF}"/>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Picture Placeholder 11">
            <a:extLst>
              <a:ext uri="{FF2B5EF4-FFF2-40B4-BE49-F238E27FC236}">
                <a16:creationId xmlns:a16="http://schemas.microsoft.com/office/drawing/2014/main" id="{2A84CB35-9DFE-8441-A361-66F754A27F07}"/>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2974192811"/>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93">
          <p15:clr>
            <a:srgbClr val="FBAE40"/>
          </p15:clr>
        </p15:guide>
        <p15:guide id="4" orient="horz" pos="731" userDrawn="1">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 images +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55BF8B2-E9B9-B04F-8969-FA9843B7086B}"/>
              </a:ext>
            </a:extLst>
          </p:cNvPr>
          <p:cNvSpPr/>
          <p:nvPr userDrawn="1"/>
        </p:nvSpPr>
        <p:spPr>
          <a:xfrm>
            <a:off x="7460974" y="1"/>
            <a:ext cx="4731026" cy="6249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6" name="Picture Placeholder 11">
            <a:extLst>
              <a:ext uri="{FF2B5EF4-FFF2-40B4-BE49-F238E27FC236}">
                <a16:creationId xmlns:a16="http://schemas.microsoft.com/office/drawing/2014/main" id="{B88B0015-18A9-404F-B7C8-452A319C9112}"/>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7" name="Picture Placeholder 2">
            <a:extLst>
              <a:ext uri="{FF2B5EF4-FFF2-40B4-BE49-F238E27FC236}">
                <a16:creationId xmlns:a16="http://schemas.microsoft.com/office/drawing/2014/main" id="{56F5B41C-EB8E-214C-BDB8-0425BB66791B}"/>
              </a:ext>
            </a:extLst>
          </p:cNvPr>
          <p:cNvSpPr>
            <a:spLocks noGrp="1"/>
          </p:cNvSpPr>
          <p:nvPr>
            <p:ph type="pic" sz="quarter" idx="18"/>
          </p:nvPr>
        </p:nvSpPr>
        <p:spPr>
          <a:xfrm>
            <a:off x="7837714" y="4160268"/>
            <a:ext cx="3658961" cy="1861120"/>
          </a:xfrm>
          <a:prstGeom prst="rect">
            <a:avLst/>
          </a:prstGeom>
        </p:spPr>
        <p:txBody>
          <a:bodyPr/>
          <a:lstStyle>
            <a:lvl1pPr>
              <a:defRPr>
                <a:latin typeface="Effra" panose="020B0603020203020204" pitchFamily="34" charset="0"/>
              </a:defRPr>
            </a:lvl1pPr>
          </a:lstStyle>
          <a:p>
            <a:endParaRPr lang="en-US" dirty="0"/>
          </a:p>
        </p:txBody>
      </p:sp>
      <p:sp>
        <p:nvSpPr>
          <p:cNvPr id="8" name="Picture Placeholder 2">
            <a:extLst>
              <a:ext uri="{FF2B5EF4-FFF2-40B4-BE49-F238E27FC236}">
                <a16:creationId xmlns:a16="http://schemas.microsoft.com/office/drawing/2014/main" id="{C5CB488B-E320-E44B-8203-8D4E50821AAB}"/>
              </a:ext>
            </a:extLst>
          </p:cNvPr>
          <p:cNvSpPr>
            <a:spLocks noGrp="1"/>
          </p:cNvSpPr>
          <p:nvPr>
            <p:ph type="pic" sz="quarter" idx="19"/>
          </p:nvPr>
        </p:nvSpPr>
        <p:spPr>
          <a:xfrm>
            <a:off x="7837714" y="2212714"/>
            <a:ext cx="3658961" cy="1861120"/>
          </a:xfrm>
          <a:prstGeom prst="rect">
            <a:avLst/>
          </a:prstGeom>
        </p:spPr>
        <p:txBody>
          <a:bodyPr/>
          <a:lstStyle>
            <a:lvl1pPr>
              <a:defRPr>
                <a:latin typeface="Effra" panose="020B0603020203020204" pitchFamily="34" charset="0"/>
              </a:defRPr>
            </a:lvl1pPr>
          </a:lstStyle>
          <a:p>
            <a:endParaRPr lang="en-US" dirty="0"/>
          </a:p>
        </p:txBody>
      </p:sp>
      <p:sp>
        <p:nvSpPr>
          <p:cNvPr id="9" name="Picture Placeholder 2">
            <a:extLst>
              <a:ext uri="{FF2B5EF4-FFF2-40B4-BE49-F238E27FC236}">
                <a16:creationId xmlns:a16="http://schemas.microsoft.com/office/drawing/2014/main" id="{7AAF911F-DECA-8645-9753-B7E476D23131}"/>
              </a:ext>
            </a:extLst>
          </p:cNvPr>
          <p:cNvSpPr>
            <a:spLocks noGrp="1"/>
          </p:cNvSpPr>
          <p:nvPr>
            <p:ph type="pic" sz="quarter" idx="20"/>
          </p:nvPr>
        </p:nvSpPr>
        <p:spPr>
          <a:xfrm>
            <a:off x="7837714" y="265161"/>
            <a:ext cx="3658961" cy="1861120"/>
          </a:xfrm>
          <a:prstGeom prst="rect">
            <a:avLst/>
          </a:prstGeom>
        </p:spPr>
        <p:txBody>
          <a:bodyPr/>
          <a:lstStyle>
            <a:lvl1pPr>
              <a:defRPr>
                <a:latin typeface="Effra" panose="020B0603020203020204" pitchFamily="34" charset="0"/>
              </a:defRPr>
            </a:lvl1pPr>
          </a:lstStyle>
          <a:p>
            <a:endParaRPr lang="en-US" dirty="0"/>
          </a:p>
        </p:txBody>
      </p:sp>
      <p:sp>
        <p:nvSpPr>
          <p:cNvPr id="10" name="Title 23">
            <a:extLst>
              <a:ext uri="{FF2B5EF4-FFF2-40B4-BE49-F238E27FC236}">
                <a16:creationId xmlns:a16="http://schemas.microsoft.com/office/drawing/2014/main" id="{399C6015-A877-EC4B-9ADD-30BD18CF697F}"/>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2" name="Straight Connector 11">
            <a:extLst>
              <a:ext uri="{FF2B5EF4-FFF2-40B4-BE49-F238E27FC236}">
                <a16:creationId xmlns:a16="http://schemas.microsoft.com/office/drawing/2014/main" id="{B980431B-7636-0C49-BEE8-7DAE3381BBA4}"/>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162456"/>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93">
          <p15:clr>
            <a:srgbClr val="FBAE40"/>
          </p15:clr>
        </p15:guide>
        <p15:guide id="4" orient="horz" pos="731">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landscape imag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0" y="4037617"/>
            <a:ext cx="12189600" cy="2208548"/>
          </a:xfrm>
          <a:prstGeom prst="rect">
            <a:avLst/>
          </a:prstGeom>
        </p:spPr>
        <p:txBody>
          <a:bodyPr/>
          <a:lstStyle>
            <a:lvl1pPr>
              <a:defRPr>
                <a:latin typeface="Effra" panose="020B0603020203020204" pitchFamily="34" charset="0"/>
              </a:defRPr>
            </a:lvl1pPr>
          </a:lstStyle>
          <a:p>
            <a:endParaRPr lang="en-US" dirty="0"/>
          </a:p>
        </p:txBody>
      </p:sp>
      <p:sp>
        <p:nvSpPr>
          <p:cNvPr id="16" name="Picture Placeholder 11">
            <a:extLst>
              <a:ext uri="{FF2B5EF4-FFF2-40B4-BE49-F238E27FC236}">
                <a16:creationId xmlns:a16="http://schemas.microsoft.com/office/drawing/2014/main" id="{B88B0015-18A9-404F-B7C8-452A319C9112}"/>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Title 23">
            <a:extLst>
              <a:ext uri="{FF2B5EF4-FFF2-40B4-BE49-F238E27FC236}">
                <a16:creationId xmlns:a16="http://schemas.microsoft.com/office/drawing/2014/main" id="{9BF88A51-D9D3-9A45-8A4F-9AB5A237AE8E}"/>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7" name="Straight Connector 6">
            <a:extLst>
              <a:ext uri="{FF2B5EF4-FFF2-40B4-BE49-F238E27FC236}">
                <a16:creationId xmlns:a16="http://schemas.microsoft.com/office/drawing/2014/main" id="{612982E1-623E-7D45-9D23-242CFD7B7D4C}"/>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389372"/>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93">
          <p15:clr>
            <a:srgbClr val="FBAE40"/>
          </p15:clr>
        </p15:guide>
        <p15:guide id="4" orient="horz" pos="73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 image_2">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C21D5359-4D28-4A4D-8A13-B11B9D41FE36}"/>
              </a:ext>
            </a:extLst>
          </p:cNvPr>
          <p:cNvCxnSpPr>
            <a:cxnSpLocks/>
          </p:cNvCxnSpPr>
          <p:nvPr userDrawn="1"/>
        </p:nvCxnSpPr>
        <p:spPr>
          <a:xfrm>
            <a:off x="5490350"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5406875"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0" y="-21435"/>
            <a:ext cx="4992802" cy="6267600"/>
          </a:xfrm>
          <a:prstGeom prst="rect">
            <a:avLst/>
          </a:prstGeom>
        </p:spPr>
        <p:txBody>
          <a:bodyPr/>
          <a:lstStyle>
            <a:lvl1pPr>
              <a:defRPr>
                <a:latin typeface="Effra" panose="020B0603020203020204" pitchFamily="34" charset="0"/>
              </a:defRPr>
            </a:lvl1pPr>
          </a:lstStyle>
          <a:p>
            <a:endParaRPr lang="en-US" dirty="0"/>
          </a:p>
        </p:txBody>
      </p:sp>
      <p:sp>
        <p:nvSpPr>
          <p:cNvPr id="16" name="Picture Placeholder 11">
            <a:extLst>
              <a:ext uri="{FF2B5EF4-FFF2-40B4-BE49-F238E27FC236}">
                <a16:creationId xmlns:a16="http://schemas.microsoft.com/office/drawing/2014/main" id="{8EA456C3-8759-5C4F-88D8-E6E9A22524C1}"/>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391020075"/>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 image_3">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2151E2CB-5AF9-2E49-B976-5900ABBB1A4A}"/>
              </a:ext>
            </a:extLst>
          </p:cNvPr>
          <p:cNvSpPr>
            <a:spLocks noGrp="1"/>
          </p:cNvSpPr>
          <p:nvPr>
            <p:ph type="pic" sz="quarter" idx="14"/>
          </p:nvPr>
        </p:nvSpPr>
        <p:spPr>
          <a:xfrm>
            <a:off x="1200" y="-21435"/>
            <a:ext cx="1816025" cy="6267600"/>
          </a:xfrm>
          <a:prstGeom prst="rect">
            <a:avLst/>
          </a:prstGeom>
        </p:spPr>
        <p:txBody>
          <a:bodyPr/>
          <a:lstStyle>
            <a:lvl1pPr>
              <a:defRPr>
                <a:latin typeface="Effra" panose="020B0603020203020204" pitchFamily="34" charset="0"/>
              </a:defRPr>
            </a:lvl1pPr>
          </a:lstStyle>
          <a:p>
            <a:endParaRPr lang="en-US" dirty="0"/>
          </a:p>
        </p:txBody>
      </p:sp>
      <p:sp>
        <p:nvSpPr>
          <p:cNvPr id="4" name="Rectangle 3">
            <a:extLst>
              <a:ext uri="{FF2B5EF4-FFF2-40B4-BE49-F238E27FC236}">
                <a16:creationId xmlns:a16="http://schemas.microsoft.com/office/drawing/2014/main" id="{64FB8E4A-9A4D-7E43-B53A-ED0EA6774AEA}"/>
              </a:ext>
            </a:extLst>
          </p:cNvPr>
          <p:cNvSpPr/>
          <p:nvPr userDrawn="1"/>
        </p:nvSpPr>
        <p:spPr>
          <a:xfrm>
            <a:off x="1817225" y="-21435"/>
            <a:ext cx="4278775" cy="62811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5" name="Title 23">
            <a:extLst>
              <a:ext uri="{FF2B5EF4-FFF2-40B4-BE49-F238E27FC236}">
                <a16:creationId xmlns:a16="http://schemas.microsoft.com/office/drawing/2014/main" id="{4D6C6B8E-04B9-7349-BDFB-33BBB48D6634}"/>
              </a:ext>
            </a:extLst>
          </p:cNvPr>
          <p:cNvSpPr>
            <a:spLocks noGrp="1"/>
          </p:cNvSpPr>
          <p:nvPr>
            <p:ph type="title" hasCustomPrompt="1"/>
          </p:nvPr>
        </p:nvSpPr>
        <p:spPr>
          <a:xfrm>
            <a:off x="2106592" y="299937"/>
            <a:ext cx="3680750" cy="1019549"/>
          </a:xfrm>
          <a:prstGeom prst="rect">
            <a:avLst/>
          </a:prstGeom>
        </p:spPr>
        <p:txBody>
          <a:bodyPr anchor="t"/>
          <a:lstStyle>
            <a:lvl1pPr>
              <a:defRPr sz="20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4" name="Picture Placeholder 11">
            <a:extLst>
              <a:ext uri="{FF2B5EF4-FFF2-40B4-BE49-F238E27FC236}">
                <a16:creationId xmlns:a16="http://schemas.microsoft.com/office/drawing/2014/main" id="{74C0E98B-64DB-D644-9F04-B61A692DD067}"/>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2402247171"/>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ccent tex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E90BDFA-00E0-314A-9FFD-8243AFFF1F82}"/>
              </a:ext>
            </a:extLst>
          </p:cNvPr>
          <p:cNvSpPr/>
          <p:nvPr userDrawn="1"/>
        </p:nvSpPr>
        <p:spPr>
          <a:xfrm>
            <a:off x="3209925" y="1533525"/>
            <a:ext cx="8286750" cy="3790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0" y="-21435"/>
            <a:ext cx="4992802" cy="6267600"/>
          </a:xfrm>
          <a:prstGeom prst="rect">
            <a:avLst/>
          </a:prstGeom>
        </p:spPr>
        <p:txBody>
          <a:bodyPr/>
          <a:lstStyle>
            <a:lvl1pPr>
              <a:defRPr>
                <a:latin typeface="Effra" panose="020B0603020203020204" pitchFamily="34" charset="0"/>
              </a:defRPr>
            </a:lvl1pPr>
          </a:lstStyle>
          <a:p>
            <a:endParaRPr lang="en-US" dirty="0"/>
          </a:p>
        </p:txBody>
      </p:sp>
      <p:cxnSp>
        <p:nvCxnSpPr>
          <p:cNvPr id="13" name="Straight Connector 12">
            <a:extLst>
              <a:ext uri="{FF2B5EF4-FFF2-40B4-BE49-F238E27FC236}">
                <a16:creationId xmlns:a16="http://schemas.microsoft.com/office/drawing/2014/main" id="{C21D5359-4D28-4A4D-8A13-B11B9D41FE36}"/>
              </a:ext>
            </a:extLst>
          </p:cNvPr>
          <p:cNvCxnSpPr>
            <a:cxnSpLocks/>
          </p:cNvCxnSpPr>
          <p:nvPr userDrawn="1"/>
        </p:nvCxnSpPr>
        <p:spPr>
          <a:xfrm>
            <a:off x="5754732" y="3149866"/>
            <a:ext cx="31348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5671257" y="2618926"/>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6" name="Picture Placeholder 11">
            <a:extLst>
              <a:ext uri="{FF2B5EF4-FFF2-40B4-BE49-F238E27FC236}">
                <a16:creationId xmlns:a16="http://schemas.microsoft.com/office/drawing/2014/main" id="{75707108-1A04-0A48-8E81-B9C4E8E0FF23}"/>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3043351165"/>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29" name="Picture Placeholder 2">
            <a:extLst>
              <a:ext uri="{FF2B5EF4-FFF2-40B4-BE49-F238E27FC236}">
                <a16:creationId xmlns:a16="http://schemas.microsoft.com/office/drawing/2014/main" id="{D9C7D6E6-D0C6-7744-A8CA-C885AFC15397}"/>
              </a:ext>
            </a:extLst>
          </p:cNvPr>
          <p:cNvSpPr>
            <a:spLocks noGrp="1"/>
          </p:cNvSpPr>
          <p:nvPr>
            <p:ph type="pic" sz="quarter" idx="15"/>
          </p:nvPr>
        </p:nvSpPr>
        <p:spPr>
          <a:xfrm>
            <a:off x="5362902" y="3141664"/>
            <a:ext cx="6829097" cy="3106102"/>
          </a:xfrm>
          <a:prstGeom prst="rect">
            <a:avLst/>
          </a:prstGeom>
        </p:spPr>
        <p:txBody>
          <a:bodyPr/>
          <a:lstStyle>
            <a:lvl1pPr>
              <a:defRPr>
                <a:latin typeface="Effra" panose="020B0603020203020204" pitchFamily="34" charset="0"/>
              </a:defRPr>
            </a:lvl1pPr>
          </a:lstStyle>
          <a:p>
            <a:endParaRPr lang="en-US" dirty="0"/>
          </a:p>
        </p:txBody>
      </p:sp>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5362902" y="0"/>
            <a:ext cx="6829097" cy="3141664"/>
          </a:xfrm>
          <a:prstGeom prst="rect">
            <a:avLst/>
          </a:prstGeom>
        </p:spPr>
        <p:txBody>
          <a:bodyPr/>
          <a:lstStyle>
            <a:lvl1pPr>
              <a:defRPr>
                <a:latin typeface="Effra" panose="020B0603020203020204" pitchFamily="34" charset="0"/>
              </a:defRPr>
            </a:lvl1pPr>
          </a:lstStyle>
          <a:p>
            <a:endParaRPr lang="en-US" dirty="0"/>
          </a:p>
        </p:txBody>
      </p:sp>
      <p:sp>
        <p:nvSpPr>
          <p:cNvPr id="18" name="Rectangle 17">
            <a:extLst>
              <a:ext uri="{FF2B5EF4-FFF2-40B4-BE49-F238E27FC236}">
                <a16:creationId xmlns:a16="http://schemas.microsoft.com/office/drawing/2014/main" id="{0D044AB7-644E-4440-A44B-E1FEEAA60724}"/>
              </a:ext>
            </a:extLst>
          </p:cNvPr>
          <p:cNvSpPr/>
          <p:nvPr userDrawn="1"/>
        </p:nvSpPr>
        <p:spPr>
          <a:xfrm>
            <a:off x="5362903" y="-11956"/>
            <a:ext cx="3445430" cy="3153619"/>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20" name="Rectangle 19">
            <a:extLst>
              <a:ext uri="{FF2B5EF4-FFF2-40B4-BE49-F238E27FC236}">
                <a16:creationId xmlns:a16="http://schemas.microsoft.com/office/drawing/2014/main" id="{AE95B5FB-7B9E-9644-8005-9602FFE25710}"/>
              </a:ext>
            </a:extLst>
          </p:cNvPr>
          <p:cNvSpPr/>
          <p:nvPr userDrawn="1"/>
        </p:nvSpPr>
        <p:spPr>
          <a:xfrm>
            <a:off x="8808334" y="3141664"/>
            <a:ext cx="3383666" cy="3106102"/>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31" name="Title 23">
            <a:extLst>
              <a:ext uri="{FF2B5EF4-FFF2-40B4-BE49-F238E27FC236}">
                <a16:creationId xmlns:a16="http://schemas.microsoft.com/office/drawing/2014/main" id="{A7A13A79-78B2-0647-8A15-8CE0890DDA7E}"/>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6" name="Straight Connector 15">
            <a:extLst>
              <a:ext uri="{FF2B5EF4-FFF2-40B4-BE49-F238E27FC236}">
                <a16:creationId xmlns:a16="http://schemas.microsoft.com/office/drawing/2014/main" id="{3E6DC3F2-F1F0-5247-9BFF-7893065AB4DE}"/>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Picture Placeholder 11">
            <a:extLst>
              <a:ext uri="{FF2B5EF4-FFF2-40B4-BE49-F238E27FC236}">
                <a16:creationId xmlns:a16="http://schemas.microsoft.com/office/drawing/2014/main" id="{7398B65B-F216-D14A-BD5B-E1F27F5E047E}"/>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2046800569"/>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1979">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DA69D966-F657-E647-B569-4B42E6533FF7}"/>
              </a:ext>
            </a:extLst>
          </p:cNvPr>
          <p:cNvSpPr>
            <a:spLocks noGrp="1"/>
          </p:cNvSpPr>
          <p:nvPr>
            <p:ph type="pic" sz="quarter" idx="16"/>
          </p:nvPr>
        </p:nvSpPr>
        <p:spPr>
          <a:xfrm>
            <a:off x="9113135" y="0"/>
            <a:ext cx="3082724" cy="6240068"/>
          </a:xfrm>
          <a:prstGeom prst="rect">
            <a:avLst/>
          </a:prstGeom>
        </p:spPr>
        <p:txBody>
          <a:bodyPr/>
          <a:lstStyle>
            <a:lvl1pPr>
              <a:defRPr>
                <a:latin typeface="Effra" panose="020B0603020203020204" pitchFamily="34" charset="0"/>
              </a:defRPr>
            </a:lvl1pPr>
          </a:lstStyle>
          <a:p>
            <a:endParaRPr lang="en-US" dirty="0"/>
          </a:p>
        </p:txBody>
      </p:sp>
      <p:sp>
        <p:nvSpPr>
          <p:cNvPr id="29" name="Picture Placeholder 2">
            <a:extLst>
              <a:ext uri="{FF2B5EF4-FFF2-40B4-BE49-F238E27FC236}">
                <a16:creationId xmlns:a16="http://schemas.microsoft.com/office/drawing/2014/main" id="{D9C7D6E6-D0C6-7744-A8CA-C885AFC15397}"/>
              </a:ext>
            </a:extLst>
          </p:cNvPr>
          <p:cNvSpPr>
            <a:spLocks noGrp="1"/>
          </p:cNvSpPr>
          <p:nvPr>
            <p:ph type="pic" sz="quarter" idx="15"/>
          </p:nvPr>
        </p:nvSpPr>
        <p:spPr>
          <a:xfrm>
            <a:off x="6026553" y="-11956"/>
            <a:ext cx="3078863" cy="6259722"/>
          </a:xfrm>
          <a:prstGeom prst="rect">
            <a:avLst/>
          </a:prstGeom>
        </p:spPr>
        <p:txBody>
          <a:bodyPr/>
          <a:lstStyle>
            <a:lvl1pPr>
              <a:defRPr>
                <a:latin typeface="Effra" panose="020B0603020203020204" pitchFamily="34" charset="0"/>
              </a:defRPr>
            </a:lvl1pPr>
          </a:lstStyle>
          <a:p>
            <a:endParaRPr lang="en-US" dirty="0"/>
          </a:p>
        </p:txBody>
      </p:sp>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2943828" y="0"/>
            <a:ext cx="3082724" cy="6240068"/>
          </a:xfrm>
          <a:prstGeom prst="rect">
            <a:avLst/>
          </a:prstGeom>
        </p:spPr>
        <p:txBody>
          <a:bodyPr/>
          <a:lstStyle>
            <a:lvl1pPr>
              <a:defRPr>
                <a:latin typeface="Effra" panose="020B0603020203020204" pitchFamily="34" charset="0"/>
              </a:defRPr>
            </a:lvl1pPr>
          </a:lstStyle>
          <a:p>
            <a:endParaRPr lang="en-US" dirty="0"/>
          </a:p>
        </p:txBody>
      </p:sp>
      <p:sp>
        <p:nvSpPr>
          <p:cNvPr id="18" name="Rectangle 17">
            <a:extLst>
              <a:ext uri="{FF2B5EF4-FFF2-40B4-BE49-F238E27FC236}">
                <a16:creationId xmlns:a16="http://schemas.microsoft.com/office/drawing/2014/main" id="{0D044AB7-644E-4440-A44B-E1FEEAA60724}"/>
              </a:ext>
            </a:extLst>
          </p:cNvPr>
          <p:cNvSpPr/>
          <p:nvPr userDrawn="1"/>
        </p:nvSpPr>
        <p:spPr>
          <a:xfrm>
            <a:off x="6026552" y="-11956"/>
            <a:ext cx="3082724" cy="3153619"/>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20" name="Rectangle 19">
            <a:extLst>
              <a:ext uri="{FF2B5EF4-FFF2-40B4-BE49-F238E27FC236}">
                <a16:creationId xmlns:a16="http://schemas.microsoft.com/office/drawing/2014/main" id="{AE95B5FB-7B9E-9644-8005-9602FFE25710}"/>
              </a:ext>
            </a:extLst>
          </p:cNvPr>
          <p:cNvSpPr/>
          <p:nvPr userDrawn="1"/>
        </p:nvSpPr>
        <p:spPr>
          <a:xfrm>
            <a:off x="9109276" y="3141664"/>
            <a:ext cx="3082724" cy="3106102"/>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31" name="Title 23">
            <a:extLst>
              <a:ext uri="{FF2B5EF4-FFF2-40B4-BE49-F238E27FC236}">
                <a16:creationId xmlns:a16="http://schemas.microsoft.com/office/drawing/2014/main" id="{A7A13A79-78B2-0647-8A15-8CE0890DDA7E}"/>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6" name="Rectangle 15">
            <a:extLst>
              <a:ext uri="{FF2B5EF4-FFF2-40B4-BE49-F238E27FC236}">
                <a16:creationId xmlns:a16="http://schemas.microsoft.com/office/drawing/2014/main" id="{F0B87B51-3715-6442-862E-989C546F0D17}"/>
              </a:ext>
            </a:extLst>
          </p:cNvPr>
          <p:cNvSpPr/>
          <p:nvPr userDrawn="1"/>
        </p:nvSpPr>
        <p:spPr>
          <a:xfrm>
            <a:off x="2943828" y="3153618"/>
            <a:ext cx="3082724" cy="3106800"/>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cxnSp>
        <p:nvCxnSpPr>
          <p:cNvPr id="25" name="Straight Connector 24">
            <a:extLst>
              <a:ext uri="{FF2B5EF4-FFF2-40B4-BE49-F238E27FC236}">
                <a16:creationId xmlns:a16="http://schemas.microsoft.com/office/drawing/2014/main" id="{1D67560D-1C1D-E74A-BEF3-E05DDAEA1F9D}"/>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3" name="Picture Placeholder 11">
            <a:extLst>
              <a:ext uri="{FF2B5EF4-FFF2-40B4-BE49-F238E27FC236}">
                <a16:creationId xmlns:a16="http://schemas.microsoft.com/office/drawing/2014/main" id="{70AE2DFA-D160-D34B-8E3B-54EDC54C4F09}"/>
              </a:ext>
            </a:extLst>
          </p:cNvPr>
          <p:cNvSpPr>
            <a:spLocks noGrp="1"/>
          </p:cNvSpPr>
          <p:nvPr>
            <p:ph type="pic" sz="quarter" idx="17"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2685796351"/>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1979">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xt + blo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BC642C-0750-5545-89B2-60CDB44FD3AD}"/>
              </a:ext>
            </a:extLst>
          </p:cNvPr>
          <p:cNvSpPr>
            <a:spLocks/>
          </p:cNvSpPr>
          <p:nvPr userDrawn="1"/>
        </p:nvSpPr>
        <p:spPr>
          <a:xfrm>
            <a:off x="6096000" y="0"/>
            <a:ext cx="6096000" cy="625972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21" name="Title 23">
            <a:extLst>
              <a:ext uri="{FF2B5EF4-FFF2-40B4-BE49-F238E27FC236}">
                <a16:creationId xmlns:a16="http://schemas.microsoft.com/office/drawing/2014/main" id="{6F7BF81E-536C-DD4A-BFD8-C9F254F9494B}"/>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5" name="Straight Connector 14">
            <a:extLst>
              <a:ext uri="{FF2B5EF4-FFF2-40B4-BE49-F238E27FC236}">
                <a16:creationId xmlns:a16="http://schemas.microsoft.com/office/drawing/2014/main" id="{AB3F0342-E24C-9148-84B3-7B44F8B0F309}"/>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Picture Placeholder 11">
            <a:extLst>
              <a:ext uri="{FF2B5EF4-FFF2-40B4-BE49-F238E27FC236}">
                <a16:creationId xmlns:a16="http://schemas.microsoft.com/office/drawing/2014/main" id="{21161E56-7337-A04D-85A0-48648B9CD626}"/>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2033197325"/>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am page_1">
    <p:spTree>
      <p:nvGrpSpPr>
        <p:cNvPr id="1" name=""/>
        <p:cNvGrpSpPr/>
        <p:nvPr/>
      </p:nvGrpSpPr>
      <p:grpSpPr>
        <a:xfrm>
          <a:off x="0" y="0"/>
          <a:ext cx="0" cy="0"/>
          <a:chOff x="0" y="0"/>
          <a:chExt cx="0" cy="0"/>
        </a:xfrm>
      </p:grpSpPr>
      <p:sp>
        <p:nvSpPr>
          <p:cNvPr id="32" name="Freeform 13">
            <a:extLst>
              <a:ext uri="{FF2B5EF4-FFF2-40B4-BE49-F238E27FC236}">
                <a16:creationId xmlns:a16="http://schemas.microsoft.com/office/drawing/2014/main" id="{DC9E843C-2202-9F48-A8AA-1479EECDA5D7}"/>
              </a:ext>
            </a:extLst>
          </p:cNvPr>
          <p:cNvSpPr>
            <a:spLocks/>
          </p:cNvSpPr>
          <p:nvPr userDrawn="1"/>
        </p:nvSpPr>
        <p:spPr bwMode="auto">
          <a:xfrm>
            <a:off x="8287026" y="2995417"/>
            <a:ext cx="2727192" cy="2475488"/>
          </a:xfrm>
          <a:custGeom>
            <a:avLst/>
            <a:gdLst>
              <a:gd name="T0" fmla="*/ 1145 w 1145"/>
              <a:gd name="T1" fmla="*/ 0 h 902"/>
              <a:gd name="T2" fmla="*/ 1145 w 1145"/>
              <a:gd name="T3" fmla="*/ 846 h 902"/>
              <a:gd name="T4" fmla="*/ 1088 w 1145"/>
              <a:gd name="T5" fmla="*/ 902 h 902"/>
              <a:gd name="T6" fmla="*/ 56 w 1145"/>
              <a:gd name="T7" fmla="*/ 902 h 902"/>
              <a:gd name="T8" fmla="*/ 0 w 1145"/>
              <a:gd name="T9" fmla="*/ 846 h 902"/>
              <a:gd name="T10" fmla="*/ 0 w 1145"/>
              <a:gd name="T11" fmla="*/ 0 h 902"/>
              <a:gd name="T12" fmla="*/ 1145 w 1145"/>
              <a:gd name="T13" fmla="*/ 0 h 902"/>
            </a:gdLst>
            <a:ahLst/>
            <a:cxnLst>
              <a:cxn ang="0">
                <a:pos x="T0" y="T1"/>
              </a:cxn>
              <a:cxn ang="0">
                <a:pos x="T2" y="T3"/>
              </a:cxn>
              <a:cxn ang="0">
                <a:pos x="T4" y="T5"/>
              </a:cxn>
              <a:cxn ang="0">
                <a:pos x="T6" y="T7"/>
              </a:cxn>
              <a:cxn ang="0">
                <a:pos x="T8" y="T9"/>
              </a:cxn>
              <a:cxn ang="0">
                <a:pos x="T10" y="T11"/>
              </a:cxn>
              <a:cxn ang="0">
                <a:pos x="T12" y="T13"/>
              </a:cxn>
            </a:cxnLst>
            <a:rect l="0" t="0" r="r" b="b"/>
            <a:pathLst>
              <a:path w="1145" h="902">
                <a:moveTo>
                  <a:pt x="1145" y="0"/>
                </a:moveTo>
                <a:cubicBezTo>
                  <a:pt x="1145" y="846"/>
                  <a:pt x="1145" y="846"/>
                  <a:pt x="1145" y="846"/>
                </a:cubicBezTo>
                <a:cubicBezTo>
                  <a:pt x="1145" y="877"/>
                  <a:pt x="1119" y="902"/>
                  <a:pt x="1088" y="902"/>
                </a:cubicBezTo>
                <a:cubicBezTo>
                  <a:pt x="56" y="902"/>
                  <a:pt x="56" y="902"/>
                  <a:pt x="56" y="902"/>
                </a:cubicBezTo>
                <a:cubicBezTo>
                  <a:pt x="25" y="902"/>
                  <a:pt x="0" y="877"/>
                  <a:pt x="0" y="846"/>
                </a:cubicBezTo>
                <a:cubicBezTo>
                  <a:pt x="0" y="0"/>
                  <a:pt x="0" y="0"/>
                  <a:pt x="0" y="0"/>
                </a:cubicBezTo>
                <a:lnTo>
                  <a:pt x="1145" y="0"/>
                </a:lnTo>
                <a:close/>
              </a:path>
            </a:pathLst>
          </a:custGeom>
          <a:solidFill>
            <a:schemeClr val="bg1"/>
          </a:solidFill>
          <a:ln>
            <a:noFill/>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latin typeface="Effra" panose="020B0603020203020204" pitchFamily="34" charset="0"/>
            </a:endParaRPr>
          </a:p>
        </p:txBody>
      </p:sp>
      <p:sp>
        <p:nvSpPr>
          <p:cNvPr id="33" name="Freeform 13">
            <a:extLst>
              <a:ext uri="{FF2B5EF4-FFF2-40B4-BE49-F238E27FC236}">
                <a16:creationId xmlns:a16="http://schemas.microsoft.com/office/drawing/2014/main" id="{5CD90C1F-996D-7648-9C76-2D1C1D6DF59C}"/>
              </a:ext>
            </a:extLst>
          </p:cNvPr>
          <p:cNvSpPr>
            <a:spLocks/>
          </p:cNvSpPr>
          <p:nvPr userDrawn="1"/>
        </p:nvSpPr>
        <p:spPr bwMode="auto">
          <a:xfrm>
            <a:off x="4717395" y="2995417"/>
            <a:ext cx="2727192" cy="2475488"/>
          </a:xfrm>
          <a:custGeom>
            <a:avLst/>
            <a:gdLst>
              <a:gd name="T0" fmla="*/ 1145 w 1145"/>
              <a:gd name="T1" fmla="*/ 0 h 902"/>
              <a:gd name="T2" fmla="*/ 1145 w 1145"/>
              <a:gd name="T3" fmla="*/ 846 h 902"/>
              <a:gd name="T4" fmla="*/ 1088 w 1145"/>
              <a:gd name="T5" fmla="*/ 902 h 902"/>
              <a:gd name="T6" fmla="*/ 56 w 1145"/>
              <a:gd name="T7" fmla="*/ 902 h 902"/>
              <a:gd name="T8" fmla="*/ 0 w 1145"/>
              <a:gd name="T9" fmla="*/ 846 h 902"/>
              <a:gd name="T10" fmla="*/ 0 w 1145"/>
              <a:gd name="T11" fmla="*/ 0 h 902"/>
              <a:gd name="T12" fmla="*/ 1145 w 1145"/>
              <a:gd name="T13" fmla="*/ 0 h 902"/>
            </a:gdLst>
            <a:ahLst/>
            <a:cxnLst>
              <a:cxn ang="0">
                <a:pos x="T0" y="T1"/>
              </a:cxn>
              <a:cxn ang="0">
                <a:pos x="T2" y="T3"/>
              </a:cxn>
              <a:cxn ang="0">
                <a:pos x="T4" y="T5"/>
              </a:cxn>
              <a:cxn ang="0">
                <a:pos x="T6" y="T7"/>
              </a:cxn>
              <a:cxn ang="0">
                <a:pos x="T8" y="T9"/>
              </a:cxn>
              <a:cxn ang="0">
                <a:pos x="T10" y="T11"/>
              </a:cxn>
              <a:cxn ang="0">
                <a:pos x="T12" y="T13"/>
              </a:cxn>
            </a:cxnLst>
            <a:rect l="0" t="0" r="r" b="b"/>
            <a:pathLst>
              <a:path w="1145" h="902">
                <a:moveTo>
                  <a:pt x="1145" y="0"/>
                </a:moveTo>
                <a:cubicBezTo>
                  <a:pt x="1145" y="846"/>
                  <a:pt x="1145" y="846"/>
                  <a:pt x="1145" y="846"/>
                </a:cubicBezTo>
                <a:cubicBezTo>
                  <a:pt x="1145" y="877"/>
                  <a:pt x="1119" y="902"/>
                  <a:pt x="1088" y="902"/>
                </a:cubicBezTo>
                <a:cubicBezTo>
                  <a:pt x="56" y="902"/>
                  <a:pt x="56" y="902"/>
                  <a:pt x="56" y="902"/>
                </a:cubicBezTo>
                <a:cubicBezTo>
                  <a:pt x="25" y="902"/>
                  <a:pt x="0" y="877"/>
                  <a:pt x="0" y="846"/>
                </a:cubicBezTo>
                <a:cubicBezTo>
                  <a:pt x="0" y="0"/>
                  <a:pt x="0" y="0"/>
                  <a:pt x="0" y="0"/>
                </a:cubicBezTo>
                <a:lnTo>
                  <a:pt x="1145" y="0"/>
                </a:lnTo>
                <a:close/>
              </a:path>
            </a:pathLst>
          </a:custGeom>
          <a:solidFill>
            <a:schemeClr val="bg1"/>
          </a:solidFill>
          <a:ln>
            <a:noFill/>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latin typeface="Effra" panose="020B0603020203020204" pitchFamily="34" charset="0"/>
            </a:endParaRPr>
          </a:p>
        </p:txBody>
      </p:sp>
      <p:sp>
        <p:nvSpPr>
          <p:cNvPr id="35" name="Freeform 13">
            <a:extLst>
              <a:ext uri="{FF2B5EF4-FFF2-40B4-BE49-F238E27FC236}">
                <a16:creationId xmlns:a16="http://schemas.microsoft.com/office/drawing/2014/main" id="{510B6621-A0A9-E64F-B885-75DD95E9CF70}"/>
              </a:ext>
            </a:extLst>
          </p:cNvPr>
          <p:cNvSpPr>
            <a:spLocks/>
          </p:cNvSpPr>
          <p:nvPr userDrawn="1"/>
        </p:nvSpPr>
        <p:spPr bwMode="auto">
          <a:xfrm>
            <a:off x="1177782" y="2995417"/>
            <a:ext cx="2727192" cy="2475488"/>
          </a:xfrm>
          <a:custGeom>
            <a:avLst/>
            <a:gdLst>
              <a:gd name="T0" fmla="*/ 1145 w 1145"/>
              <a:gd name="T1" fmla="*/ 0 h 902"/>
              <a:gd name="T2" fmla="*/ 1145 w 1145"/>
              <a:gd name="T3" fmla="*/ 846 h 902"/>
              <a:gd name="T4" fmla="*/ 1088 w 1145"/>
              <a:gd name="T5" fmla="*/ 902 h 902"/>
              <a:gd name="T6" fmla="*/ 56 w 1145"/>
              <a:gd name="T7" fmla="*/ 902 h 902"/>
              <a:gd name="T8" fmla="*/ 0 w 1145"/>
              <a:gd name="T9" fmla="*/ 846 h 902"/>
              <a:gd name="T10" fmla="*/ 0 w 1145"/>
              <a:gd name="T11" fmla="*/ 0 h 902"/>
              <a:gd name="T12" fmla="*/ 1145 w 1145"/>
              <a:gd name="T13" fmla="*/ 0 h 902"/>
            </a:gdLst>
            <a:ahLst/>
            <a:cxnLst>
              <a:cxn ang="0">
                <a:pos x="T0" y="T1"/>
              </a:cxn>
              <a:cxn ang="0">
                <a:pos x="T2" y="T3"/>
              </a:cxn>
              <a:cxn ang="0">
                <a:pos x="T4" y="T5"/>
              </a:cxn>
              <a:cxn ang="0">
                <a:pos x="T6" y="T7"/>
              </a:cxn>
              <a:cxn ang="0">
                <a:pos x="T8" y="T9"/>
              </a:cxn>
              <a:cxn ang="0">
                <a:pos x="T10" y="T11"/>
              </a:cxn>
              <a:cxn ang="0">
                <a:pos x="T12" y="T13"/>
              </a:cxn>
            </a:cxnLst>
            <a:rect l="0" t="0" r="r" b="b"/>
            <a:pathLst>
              <a:path w="1145" h="902">
                <a:moveTo>
                  <a:pt x="1145" y="0"/>
                </a:moveTo>
                <a:cubicBezTo>
                  <a:pt x="1145" y="846"/>
                  <a:pt x="1145" y="846"/>
                  <a:pt x="1145" y="846"/>
                </a:cubicBezTo>
                <a:cubicBezTo>
                  <a:pt x="1145" y="877"/>
                  <a:pt x="1119" y="902"/>
                  <a:pt x="1088" y="902"/>
                </a:cubicBezTo>
                <a:cubicBezTo>
                  <a:pt x="56" y="902"/>
                  <a:pt x="56" y="902"/>
                  <a:pt x="56" y="902"/>
                </a:cubicBezTo>
                <a:cubicBezTo>
                  <a:pt x="25" y="902"/>
                  <a:pt x="0" y="877"/>
                  <a:pt x="0" y="846"/>
                </a:cubicBezTo>
                <a:cubicBezTo>
                  <a:pt x="0" y="0"/>
                  <a:pt x="0" y="0"/>
                  <a:pt x="0" y="0"/>
                </a:cubicBezTo>
                <a:lnTo>
                  <a:pt x="1145" y="0"/>
                </a:lnTo>
                <a:close/>
              </a:path>
            </a:pathLst>
          </a:custGeom>
          <a:solidFill>
            <a:schemeClr val="bg1"/>
          </a:solidFill>
          <a:ln>
            <a:noFill/>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latin typeface="Effra" panose="020B0603020203020204" pitchFamily="34" charset="0"/>
            </a:endParaRPr>
          </a:p>
        </p:txBody>
      </p:sp>
      <p:sp>
        <p:nvSpPr>
          <p:cNvPr id="18" name="Rectangle 17">
            <a:extLst>
              <a:ext uri="{FF2B5EF4-FFF2-40B4-BE49-F238E27FC236}">
                <a16:creationId xmlns:a16="http://schemas.microsoft.com/office/drawing/2014/main" id="{622081E2-C2EF-0D41-AA1B-F479349F313C}"/>
              </a:ext>
            </a:extLst>
          </p:cNvPr>
          <p:cNvSpPr/>
          <p:nvPr userDrawn="1"/>
        </p:nvSpPr>
        <p:spPr>
          <a:xfrm flipV="1">
            <a:off x="0" y="0"/>
            <a:ext cx="12192000" cy="20027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40" name="Rectangle 39">
            <a:extLst>
              <a:ext uri="{FF2B5EF4-FFF2-40B4-BE49-F238E27FC236}">
                <a16:creationId xmlns:a16="http://schemas.microsoft.com/office/drawing/2014/main" id="{7B11C352-50F2-3A4C-A3AD-125A38069C80}"/>
              </a:ext>
            </a:extLst>
          </p:cNvPr>
          <p:cNvSpPr/>
          <p:nvPr userDrawn="1"/>
        </p:nvSpPr>
        <p:spPr>
          <a:xfrm>
            <a:off x="0" y="1842398"/>
            <a:ext cx="12192000" cy="2972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cxnSp>
        <p:nvCxnSpPr>
          <p:cNvPr id="26" name="Straight Connector 25">
            <a:extLst>
              <a:ext uri="{FF2B5EF4-FFF2-40B4-BE49-F238E27FC236}">
                <a16:creationId xmlns:a16="http://schemas.microsoft.com/office/drawing/2014/main" id="{48F03483-AB9C-9446-8FE1-2ED4DF9C34E2}"/>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Picture Placeholder 11">
            <a:extLst>
              <a:ext uri="{FF2B5EF4-FFF2-40B4-BE49-F238E27FC236}">
                <a16:creationId xmlns:a16="http://schemas.microsoft.com/office/drawing/2014/main" id="{FD18C822-0FAF-F646-B354-2911F89B003A}"/>
              </a:ext>
            </a:extLst>
          </p:cNvPr>
          <p:cNvSpPr>
            <a:spLocks noGrp="1"/>
          </p:cNvSpPr>
          <p:nvPr>
            <p:ph type="pic" sz="quarter" idx="23"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20" name="Text Placeholder 7">
            <a:extLst>
              <a:ext uri="{FF2B5EF4-FFF2-40B4-BE49-F238E27FC236}">
                <a16:creationId xmlns:a16="http://schemas.microsoft.com/office/drawing/2014/main" id="{F8E2DAE2-B9E9-2E45-92DD-7786556464AC}"/>
              </a:ext>
            </a:extLst>
          </p:cNvPr>
          <p:cNvSpPr>
            <a:spLocks noGrp="1"/>
          </p:cNvSpPr>
          <p:nvPr>
            <p:ph type="body" sz="quarter" idx="15"/>
          </p:nvPr>
        </p:nvSpPr>
        <p:spPr>
          <a:xfrm>
            <a:off x="1508812" y="2791518"/>
            <a:ext cx="2065133" cy="297278"/>
          </a:xfrm>
          <a:prstGeom prst="rect">
            <a:avLst/>
          </a:prstGeom>
        </p:spPr>
        <p:txBody>
          <a:bodyPr/>
          <a:lstStyle>
            <a:lvl1pPr algn="ctr">
              <a:buFontTx/>
              <a:buNone/>
              <a:defRPr sz="1200" b="1" baseline="0">
                <a:solidFill>
                  <a:schemeClr val="tx1"/>
                </a:solidFill>
                <a:latin typeface="Effra" panose="020B0603020203020204" pitchFamily="34" charset="0"/>
              </a:defRPr>
            </a:lvl1pPr>
          </a:lstStyle>
          <a:p>
            <a:pPr lvl="0"/>
            <a:endParaRPr lang="en-US" dirty="0"/>
          </a:p>
        </p:txBody>
      </p:sp>
      <p:sp>
        <p:nvSpPr>
          <p:cNvPr id="22" name="Text Placeholder 7">
            <a:extLst>
              <a:ext uri="{FF2B5EF4-FFF2-40B4-BE49-F238E27FC236}">
                <a16:creationId xmlns:a16="http://schemas.microsoft.com/office/drawing/2014/main" id="{DBD79B94-F063-E348-AA44-C2AEAE13689B}"/>
              </a:ext>
            </a:extLst>
          </p:cNvPr>
          <p:cNvSpPr>
            <a:spLocks noGrp="1"/>
          </p:cNvSpPr>
          <p:nvPr>
            <p:ph type="body" sz="quarter" idx="18"/>
          </p:nvPr>
        </p:nvSpPr>
        <p:spPr>
          <a:xfrm>
            <a:off x="5048425" y="2791518"/>
            <a:ext cx="2065133" cy="297278"/>
          </a:xfrm>
          <a:prstGeom prst="rect">
            <a:avLst/>
          </a:prstGeom>
        </p:spPr>
        <p:txBody>
          <a:bodyPr/>
          <a:lstStyle>
            <a:lvl1pPr algn="ctr">
              <a:buFontTx/>
              <a:buNone/>
              <a:defRPr sz="1200" b="1" baseline="0">
                <a:solidFill>
                  <a:schemeClr val="tx1"/>
                </a:solidFill>
                <a:latin typeface="Effra" panose="020B0603020203020204" pitchFamily="34" charset="0"/>
              </a:defRPr>
            </a:lvl1pPr>
          </a:lstStyle>
          <a:p>
            <a:pPr lvl="0"/>
            <a:endParaRPr lang="en-US" dirty="0"/>
          </a:p>
        </p:txBody>
      </p:sp>
      <p:sp>
        <p:nvSpPr>
          <p:cNvPr id="27" name="Text Placeholder 7">
            <a:extLst>
              <a:ext uri="{FF2B5EF4-FFF2-40B4-BE49-F238E27FC236}">
                <a16:creationId xmlns:a16="http://schemas.microsoft.com/office/drawing/2014/main" id="{7B4EFB22-440B-FA4B-927C-3E3BEDAB887A}"/>
              </a:ext>
            </a:extLst>
          </p:cNvPr>
          <p:cNvSpPr>
            <a:spLocks noGrp="1"/>
          </p:cNvSpPr>
          <p:nvPr>
            <p:ph type="body" sz="quarter" idx="21"/>
          </p:nvPr>
        </p:nvSpPr>
        <p:spPr>
          <a:xfrm>
            <a:off x="8588038" y="2791518"/>
            <a:ext cx="2065133" cy="297278"/>
          </a:xfrm>
          <a:prstGeom prst="rect">
            <a:avLst/>
          </a:prstGeom>
        </p:spPr>
        <p:txBody>
          <a:bodyPr/>
          <a:lstStyle>
            <a:lvl1pPr algn="ctr">
              <a:buFontTx/>
              <a:buNone/>
              <a:defRPr sz="1200" b="1" baseline="0">
                <a:solidFill>
                  <a:schemeClr val="tx1"/>
                </a:solidFill>
                <a:latin typeface="Effra" panose="020B0603020203020204" pitchFamily="34" charset="0"/>
              </a:defRPr>
            </a:lvl1pPr>
          </a:lstStyle>
          <a:p>
            <a:pPr lvl="0"/>
            <a:endParaRPr lang="en-US" dirty="0"/>
          </a:p>
        </p:txBody>
      </p:sp>
      <p:sp>
        <p:nvSpPr>
          <p:cNvPr id="29" name="Text Placeholder 7">
            <a:extLst>
              <a:ext uri="{FF2B5EF4-FFF2-40B4-BE49-F238E27FC236}">
                <a16:creationId xmlns:a16="http://schemas.microsoft.com/office/drawing/2014/main" id="{01021366-AA14-DA46-87C0-BD52AE2B0F07}"/>
              </a:ext>
            </a:extLst>
          </p:cNvPr>
          <p:cNvSpPr>
            <a:spLocks noGrp="1"/>
          </p:cNvSpPr>
          <p:nvPr>
            <p:ph type="body" sz="quarter" idx="16"/>
          </p:nvPr>
        </p:nvSpPr>
        <p:spPr>
          <a:xfrm>
            <a:off x="1508812" y="3084180"/>
            <a:ext cx="2065133" cy="297278"/>
          </a:xfrm>
          <a:prstGeom prst="rect">
            <a:avLst/>
          </a:prstGeom>
        </p:spPr>
        <p:txBody>
          <a:bodyPr/>
          <a:lstStyle>
            <a:lvl1pPr algn="ctr">
              <a:buFontTx/>
              <a:buNone/>
              <a:defRPr sz="1050" b="1" baseline="0">
                <a:solidFill>
                  <a:schemeClr val="accent6"/>
                </a:solidFill>
                <a:latin typeface="Effra" panose="020B0603020203020204" pitchFamily="34" charset="0"/>
              </a:defRPr>
            </a:lvl1pPr>
          </a:lstStyle>
          <a:p>
            <a:pPr lvl="0"/>
            <a:endParaRPr lang="en-US" dirty="0"/>
          </a:p>
        </p:txBody>
      </p:sp>
      <p:sp>
        <p:nvSpPr>
          <p:cNvPr id="30" name="Text Placeholder 7">
            <a:extLst>
              <a:ext uri="{FF2B5EF4-FFF2-40B4-BE49-F238E27FC236}">
                <a16:creationId xmlns:a16="http://schemas.microsoft.com/office/drawing/2014/main" id="{07E92F41-366A-4A49-9DD0-1C1186C395E3}"/>
              </a:ext>
            </a:extLst>
          </p:cNvPr>
          <p:cNvSpPr>
            <a:spLocks noGrp="1"/>
          </p:cNvSpPr>
          <p:nvPr>
            <p:ph type="body" sz="quarter" idx="19"/>
          </p:nvPr>
        </p:nvSpPr>
        <p:spPr>
          <a:xfrm>
            <a:off x="5048425" y="3084180"/>
            <a:ext cx="2065133" cy="297278"/>
          </a:xfrm>
          <a:prstGeom prst="rect">
            <a:avLst/>
          </a:prstGeom>
        </p:spPr>
        <p:txBody>
          <a:bodyPr/>
          <a:lstStyle>
            <a:lvl1pPr algn="ctr">
              <a:buFontTx/>
              <a:buNone/>
              <a:defRPr sz="1050" b="1" baseline="0">
                <a:solidFill>
                  <a:schemeClr val="accent6"/>
                </a:solidFill>
                <a:latin typeface="Effra" panose="020B0603020203020204" pitchFamily="34" charset="0"/>
              </a:defRPr>
            </a:lvl1pPr>
          </a:lstStyle>
          <a:p>
            <a:pPr lvl="0"/>
            <a:endParaRPr lang="en-US" dirty="0"/>
          </a:p>
        </p:txBody>
      </p:sp>
      <p:sp>
        <p:nvSpPr>
          <p:cNvPr id="31" name="Text Placeholder 7">
            <a:extLst>
              <a:ext uri="{FF2B5EF4-FFF2-40B4-BE49-F238E27FC236}">
                <a16:creationId xmlns:a16="http://schemas.microsoft.com/office/drawing/2014/main" id="{0890E731-39A8-9643-9F5C-51F894229238}"/>
              </a:ext>
            </a:extLst>
          </p:cNvPr>
          <p:cNvSpPr>
            <a:spLocks noGrp="1"/>
          </p:cNvSpPr>
          <p:nvPr>
            <p:ph type="body" sz="quarter" idx="22"/>
          </p:nvPr>
        </p:nvSpPr>
        <p:spPr>
          <a:xfrm>
            <a:off x="8588038" y="3084180"/>
            <a:ext cx="2065133" cy="297278"/>
          </a:xfrm>
          <a:prstGeom prst="rect">
            <a:avLst/>
          </a:prstGeom>
        </p:spPr>
        <p:txBody>
          <a:bodyPr/>
          <a:lstStyle>
            <a:lvl1pPr algn="ctr">
              <a:buFontTx/>
              <a:buNone/>
              <a:defRPr sz="1050" b="1" baseline="0">
                <a:solidFill>
                  <a:schemeClr val="accent6"/>
                </a:solidFill>
                <a:latin typeface="Effra" panose="020B0603020203020204" pitchFamily="34" charset="0"/>
              </a:defRPr>
            </a:lvl1pPr>
          </a:lstStyle>
          <a:p>
            <a:pPr lvl="0"/>
            <a:endParaRPr lang="en-US" dirty="0"/>
          </a:p>
        </p:txBody>
      </p:sp>
    </p:spTree>
    <p:extLst>
      <p:ext uri="{BB962C8B-B14F-4D97-AF65-F5344CB8AC3E}">
        <p14:creationId xmlns:p14="http://schemas.microsoft.com/office/powerpoint/2010/main" val="3986495577"/>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Key slides ">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7AF74321-35D0-F345-BD2C-BF0E89C17084}"/>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407534651"/>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eam page">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41161F9-60ED-1745-8AFE-E0661F83A1E5}"/>
              </a:ext>
            </a:extLst>
          </p:cNvPr>
          <p:cNvSpPr/>
          <p:nvPr userDrawn="1"/>
        </p:nvSpPr>
        <p:spPr>
          <a:xfrm flipV="1">
            <a:off x="0" y="0"/>
            <a:ext cx="12192000" cy="20027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8" name="Rectangle 17">
            <a:extLst>
              <a:ext uri="{FF2B5EF4-FFF2-40B4-BE49-F238E27FC236}">
                <a16:creationId xmlns:a16="http://schemas.microsoft.com/office/drawing/2014/main" id="{622081E2-C2EF-0D41-AA1B-F479349F313C}"/>
              </a:ext>
            </a:extLst>
          </p:cNvPr>
          <p:cNvSpPr/>
          <p:nvPr userDrawn="1"/>
        </p:nvSpPr>
        <p:spPr>
          <a:xfrm>
            <a:off x="0" y="1842398"/>
            <a:ext cx="12192000" cy="2972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20" name="Text Placeholder 7">
            <a:extLst>
              <a:ext uri="{FF2B5EF4-FFF2-40B4-BE49-F238E27FC236}">
                <a16:creationId xmlns:a16="http://schemas.microsoft.com/office/drawing/2014/main" id="{93156A83-5614-544B-BCE0-67D29FEFD795}"/>
              </a:ext>
            </a:extLst>
          </p:cNvPr>
          <p:cNvSpPr>
            <a:spLocks noGrp="1"/>
          </p:cNvSpPr>
          <p:nvPr>
            <p:ph type="body" sz="quarter" idx="15"/>
          </p:nvPr>
        </p:nvSpPr>
        <p:spPr>
          <a:xfrm>
            <a:off x="2968819" y="2204667"/>
            <a:ext cx="2065133" cy="297278"/>
          </a:xfrm>
          <a:prstGeom prst="rect">
            <a:avLst/>
          </a:prstGeom>
        </p:spPr>
        <p:txBody>
          <a:bodyPr/>
          <a:lstStyle>
            <a:lvl1pPr algn="l">
              <a:buFontTx/>
              <a:buNone/>
              <a:defRPr sz="1500" b="1" baseline="0">
                <a:solidFill>
                  <a:schemeClr val="tx1"/>
                </a:solidFill>
                <a:latin typeface="Effra" panose="020B0603020203020204" pitchFamily="34" charset="0"/>
              </a:defRPr>
            </a:lvl1pPr>
          </a:lstStyle>
          <a:p>
            <a:pPr lvl="0"/>
            <a:endParaRPr lang="en-US" dirty="0"/>
          </a:p>
        </p:txBody>
      </p:sp>
      <p:sp>
        <p:nvSpPr>
          <p:cNvPr id="21" name="Text Placeholder 7">
            <a:extLst>
              <a:ext uri="{FF2B5EF4-FFF2-40B4-BE49-F238E27FC236}">
                <a16:creationId xmlns:a16="http://schemas.microsoft.com/office/drawing/2014/main" id="{FF51FED4-7E8A-3D4E-AFED-D33015AF20D0}"/>
              </a:ext>
            </a:extLst>
          </p:cNvPr>
          <p:cNvSpPr>
            <a:spLocks noGrp="1"/>
          </p:cNvSpPr>
          <p:nvPr>
            <p:ph type="body" sz="quarter" idx="16"/>
          </p:nvPr>
        </p:nvSpPr>
        <p:spPr>
          <a:xfrm>
            <a:off x="2968819" y="2529338"/>
            <a:ext cx="2065133" cy="297278"/>
          </a:xfrm>
          <a:prstGeom prst="rect">
            <a:avLst/>
          </a:prstGeom>
        </p:spPr>
        <p:txBody>
          <a:bodyPr/>
          <a:lstStyle>
            <a:lvl1pPr algn="l">
              <a:buFontTx/>
              <a:buNone/>
              <a:defRPr sz="1100" b="1" baseline="0">
                <a:solidFill>
                  <a:schemeClr val="accent6"/>
                </a:solidFill>
                <a:latin typeface="Effra" panose="020B0603020203020204" pitchFamily="34" charset="0"/>
              </a:defRPr>
            </a:lvl1pPr>
          </a:lstStyle>
          <a:p>
            <a:pPr lvl="0"/>
            <a:endParaRPr lang="en-US" dirty="0"/>
          </a:p>
        </p:txBody>
      </p:sp>
      <p:sp>
        <p:nvSpPr>
          <p:cNvPr id="33" name="Text Placeholder 7">
            <a:extLst>
              <a:ext uri="{FF2B5EF4-FFF2-40B4-BE49-F238E27FC236}">
                <a16:creationId xmlns:a16="http://schemas.microsoft.com/office/drawing/2014/main" id="{57B05243-A77B-774D-9816-ED7A439694CD}"/>
              </a:ext>
            </a:extLst>
          </p:cNvPr>
          <p:cNvSpPr>
            <a:spLocks noGrp="1"/>
          </p:cNvSpPr>
          <p:nvPr>
            <p:ph type="body" sz="quarter" idx="18"/>
          </p:nvPr>
        </p:nvSpPr>
        <p:spPr>
          <a:xfrm>
            <a:off x="8327400" y="2204667"/>
            <a:ext cx="2065133" cy="297278"/>
          </a:xfrm>
          <a:prstGeom prst="rect">
            <a:avLst/>
          </a:prstGeom>
        </p:spPr>
        <p:txBody>
          <a:bodyPr/>
          <a:lstStyle>
            <a:lvl1pPr algn="l">
              <a:buFontTx/>
              <a:buNone/>
              <a:defRPr sz="1500" b="1" baseline="0">
                <a:solidFill>
                  <a:schemeClr val="tx1"/>
                </a:solidFill>
                <a:latin typeface="Effra" panose="020B0603020203020204" pitchFamily="34" charset="0"/>
              </a:defRPr>
            </a:lvl1pPr>
          </a:lstStyle>
          <a:p>
            <a:pPr lvl="0"/>
            <a:endParaRPr lang="en-US" dirty="0"/>
          </a:p>
        </p:txBody>
      </p:sp>
      <p:sp>
        <p:nvSpPr>
          <p:cNvPr id="34" name="Text Placeholder 7">
            <a:extLst>
              <a:ext uri="{FF2B5EF4-FFF2-40B4-BE49-F238E27FC236}">
                <a16:creationId xmlns:a16="http://schemas.microsoft.com/office/drawing/2014/main" id="{53B9E423-5B99-3147-8411-33B5D655C5BA}"/>
              </a:ext>
            </a:extLst>
          </p:cNvPr>
          <p:cNvSpPr>
            <a:spLocks noGrp="1"/>
          </p:cNvSpPr>
          <p:nvPr>
            <p:ph type="body" sz="quarter" idx="19"/>
          </p:nvPr>
        </p:nvSpPr>
        <p:spPr>
          <a:xfrm>
            <a:off x="8327400" y="2529338"/>
            <a:ext cx="2065133" cy="297278"/>
          </a:xfrm>
          <a:prstGeom prst="rect">
            <a:avLst/>
          </a:prstGeom>
        </p:spPr>
        <p:txBody>
          <a:bodyPr/>
          <a:lstStyle>
            <a:lvl1pPr algn="l">
              <a:buFontTx/>
              <a:buNone/>
              <a:defRPr sz="1100" b="1" baseline="0">
                <a:solidFill>
                  <a:schemeClr val="accent6"/>
                </a:solidFill>
                <a:latin typeface="Effra" panose="020B0603020203020204" pitchFamily="34" charset="0"/>
              </a:defRPr>
            </a:lvl1pPr>
          </a:lstStyle>
          <a:p>
            <a:pPr lvl="0"/>
            <a:endParaRPr lang="en-US" dirty="0"/>
          </a:p>
        </p:txBody>
      </p:sp>
      <p:sp>
        <p:nvSpPr>
          <p:cNvPr id="38" name="Title 23">
            <a:extLst>
              <a:ext uri="{FF2B5EF4-FFF2-40B4-BE49-F238E27FC236}">
                <a16:creationId xmlns:a16="http://schemas.microsoft.com/office/drawing/2014/main" id="{2AF58532-E60C-1740-A5A9-28BD946613DF}"/>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9" name="Straight Connector 18">
            <a:extLst>
              <a:ext uri="{FF2B5EF4-FFF2-40B4-BE49-F238E27FC236}">
                <a16:creationId xmlns:a16="http://schemas.microsoft.com/office/drawing/2014/main" id="{CCC84C55-6CE3-834C-88D7-665F68361815}"/>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Picture Placeholder 11">
            <a:extLst>
              <a:ext uri="{FF2B5EF4-FFF2-40B4-BE49-F238E27FC236}">
                <a16:creationId xmlns:a16="http://schemas.microsoft.com/office/drawing/2014/main" id="{8EB7B5EA-5FE7-3248-93AD-760FE1BB9120}"/>
              </a:ext>
            </a:extLst>
          </p:cNvPr>
          <p:cNvSpPr>
            <a:spLocks noGrp="1"/>
          </p:cNvSpPr>
          <p:nvPr>
            <p:ph type="pic" sz="quarter" idx="20"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4136134444"/>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lient module 7 rows">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nvGraphicFramePr>
        <p:xfrm>
          <a:off x="704814" y="1114451"/>
          <a:ext cx="10791858" cy="4860000"/>
        </p:xfrm>
        <a:graphic>
          <a:graphicData uri="http://schemas.openxmlformats.org/drawingml/2006/table">
            <a:tbl>
              <a:tblPr firstRow="1" bandRow="1">
                <a:tableStyleId>{5C22544A-7EE6-4342-B048-85BDC9FD1C3A}</a:tableStyleId>
              </a:tblPr>
              <a:tblGrid>
                <a:gridCol w="1541694">
                  <a:extLst>
                    <a:ext uri="{9D8B030D-6E8A-4147-A177-3AD203B41FA5}">
                      <a16:colId xmlns:a16="http://schemas.microsoft.com/office/drawing/2014/main" val="1484004021"/>
                    </a:ext>
                  </a:extLst>
                </a:gridCol>
                <a:gridCol w="1541694">
                  <a:extLst>
                    <a:ext uri="{9D8B030D-6E8A-4147-A177-3AD203B41FA5}">
                      <a16:colId xmlns:a16="http://schemas.microsoft.com/office/drawing/2014/main" val="704470768"/>
                    </a:ext>
                  </a:extLst>
                </a:gridCol>
                <a:gridCol w="1541694">
                  <a:extLst>
                    <a:ext uri="{9D8B030D-6E8A-4147-A177-3AD203B41FA5}">
                      <a16:colId xmlns:a16="http://schemas.microsoft.com/office/drawing/2014/main" val="3242457417"/>
                    </a:ext>
                  </a:extLst>
                </a:gridCol>
                <a:gridCol w="1541694">
                  <a:extLst>
                    <a:ext uri="{9D8B030D-6E8A-4147-A177-3AD203B41FA5}">
                      <a16:colId xmlns:a16="http://schemas.microsoft.com/office/drawing/2014/main" val="853841949"/>
                    </a:ext>
                  </a:extLst>
                </a:gridCol>
                <a:gridCol w="1541694">
                  <a:extLst>
                    <a:ext uri="{9D8B030D-6E8A-4147-A177-3AD203B41FA5}">
                      <a16:colId xmlns:a16="http://schemas.microsoft.com/office/drawing/2014/main" val="3042942221"/>
                    </a:ext>
                  </a:extLst>
                </a:gridCol>
                <a:gridCol w="1541694">
                  <a:extLst>
                    <a:ext uri="{9D8B030D-6E8A-4147-A177-3AD203B41FA5}">
                      <a16:colId xmlns:a16="http://schemas.microsoft.com/office/drawing/2014/main" val="3866535647"/>
                    </a:ext>
                  </a:extLst>
                </a:gridCol>
                <a:gridCol w="1541694">
                  <a:extLst>
                    <a:ext uri="{9D8B030D-6E8A-4147-A177-3AD203B41FA5}">
                      <a16:colId xmlns:a16="http://schemas.microsoft.com/office/drawing/2014/main" val="1654464075"/>
                    </a:ext>
                  </a:extLst>
                </a:gridCol>
              </a:tblGrid>
              <a:tr h="97200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T w="6350" cap="flat" cmpd="sng" algn="ctr">
                      <a:no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3919013514"/>
                  </a:ext>
                </a:extLst>
              </a:tr>
              <a:tr h="97200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1467291249"/>
                  </a:ext>
                </a:extLst>
              </a:tr>
              <a:tr h="97200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1475346389"/>
                  </a:ext>
                </a:extLst>
              </a:tr>
              <a:tr h="97200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1321404448"/>
                  </a:ext>
                </a:extLst>
              </a:tr>
              <a:tr h="97200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T w="6350" cap="flat" cmpd="sng" algn="ctr">
                      <a:solidFill>
                        <a:schemeClr val="accent6"/>
                      </a:solidFill>
                      <a:prstDash val="sysDot"/>
                      <a:round/>
                      <a:headEnd type="none" w="med" len="med"/>
                      <a:tailEnd type="none" w="med" len="med"/>
                    </a:lnT>
                    <a:lnB w="12700" cap="flat" cmpd="sng" algn="ctr">
                      <a:noFill/>
                      <a:prstDash val="sysDot"/>
                      <a:round/>
                      <a:headEnd type="none" w="med" len="med"/>
                      <a:tailEnd type="none" w="med" len="med"/>
                    </a:lnB>
                    <a:noFill/>
                  </a:tcPr>
                </a:tc>
                <a:extLst>
                  <a:ext uri="{0D108BD9-81ED-4DB2-BD59-A6C34878D82A}">
                    <a16:rowId xmlns:a16="http://schemas.microsoft.com/office/drawing/2014/main" val="2751470135"/>
                  </a:ext>
                </a:extLst>
              </a:tr>
            </a:tbl>
          </a:graphicData>
        </a:graphic>
      </p:graphicFrame>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5" name="Straight Connector 14">
            <a:extLst>
              <a:ext uri="{FF2B5EF4-FFF2-40B4-BE49-F238E27FC236}">
                <a16:creationId xmlns:a16="http://schemas.microsoft.com/office/drawing/2014/main" id="{7CE808F7-EDD7-2A4B-9326-E6B9576F996F}"/>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Picture Placeholder 11">
            <a:extLst>
              <a:ext uri="{FF2B5EF4-FFF2-40B4-BE49-F238E27FC236}">
                <a16:creationId xmlns:a16="http://schemas.microsoft.com/office/drawing/2014/main" id="{1C6547A1-0239-1B40-862A-CA3C591EAE5C}"/>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3207262156"/>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lient 7+8 rows">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nvGraphicFramePr>
        <p:xfrm>
          <a:off x="704814" y="1114451"/>
          <a:ext cx="10791858" cy="3888000"/>
        </p:xfrm>
        <a:graphic>
          <a:graphicData uri="http://schemas.openxmlformats.org/drawingml/2006/table">
            <a:tbl>
              <a:tblPr firstRow="1" bandRow="1">
                <a:tableStyleId>{5C22544A-7EE6-4342-B048-85BDC9FD1C3A}</a:tableStyleId>
              </a:tblPr>
              <a:tblGrid>
                <a:gridCol w="1541694">
                  <a:extLst>
                    <a:ext uri="{9D8B030D-6E8A-4147-A177-3AD203B41FA5}">
                      <a16:colId xmlns:a16="http://schemas.microsoft.com/office/drawing/2014/main" val="1484004021"/>
                    </a:ext>
                  </a:extLst>
                </a:gridCol>
                <a:gridCol w="1541694">
                  <a:extLst>
                    <a:ext uri="{9D8B030D-6E8A-4147-A177-3AD203B41FA5}">
                      <a16:colId xmlns:a16="http://schemas.microsoft.com/office/drawing/2014/main" val="704470768"/>
                    </a:ext>
                  </a:extLst>
                </a:gridCol>
                <a:gridCol w="1541694">
                  <a:extLst>
                    <a:ext uri="{9D8B030D-6E8A-4147-A177-3AD203B41FA5}">
                      <a16:colId xmlns:a16="http://schemas.microsoft.com/office/drawing/2014/main" val="3242457417"/>
                    </a:ext>
                  </a:extLst>
                </a:gridCol>
                <a:gridCol w="1541694">
                  <a:extLst>
                    <a:ext uri="{9D8B030D-6E8A-4147-A177-3AD203B41FA5}">
                      <a16:colId xmlns:a16="http://schemas.microsoft.com/office/drawing/2014/main" val="853841949"/>
                    </a:ext>
                  </a:extLst>
                </a:gridCol>
                <a:gridCol w="1541694">
                  <a:extLst>
                    <a:ext uri="{9D8B030D-6E8A-4147-A177-3AD203B41FA5}">
                      <a16:colId xmlns:a16="http://schemas.microsoft.com/office/drawing/2014/main" val="3042942221"/>
                    </a:ext>
                  </a:extLst>
                </a:gridCol>
                <a:gridCol w="1541694">
                  <a:extLst>
                    <a:ext uri="{9D8B030D-6E8A-4147-A177-3AD203B41FA5}">
                      <a16:colId xmlns:a16="http://schemas.microsoft.com/office/drawing/2014/main" val="3866535647"/>
                    </a:ext>
                  </a:extLst>
                </a:gridCol>
                <a:gridCol w="1541694">
                  <a:extLst>
                    <a:ext uri="{9D8B030D-6E8A-4147-A177-3AD203B41FA5}">
                      <a16:colId xmlns:a16="http://schemas.microsoft.com/office/drawing/2014/main" val="1654464075"/>
                    </a:ext>
                  </a:extLst>
                </a:gridCol>
              </a:tblGrid>
              <a:tr h="97200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B w="6350"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3919013514"/>
                  </a:ext>
                </a:extLst>
              </a:tr>
              <a:tr h="97200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1467291249"/>
                  </a:ext>
                </a:extLst>
              </a:tr>
              <a:tr h="97200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1475346389"/>
                  </a:ext>
                </a:extLst>
              </a:tr>
              <a:tr h="97200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T w="6350" cap="flat" cmpd="sng" algn="ctr">
                      <a:solidFill>
                        <a:schemeClr val="accent6"/>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extLst>
                  <a:ext uri="{0D108BD9-81ED-4DB2-BD59-A6C34878D82A}">
                    <a16:rowId xmlns:a16="http://schemas.microsoft.com/office/drawing/2014/main" val="1321404448"/>
                  </a:ext>
                </a:extLst>
              </a:tr>
            </a:tbl>
          </a:graphicData>
        </a:graphic>
      </p:graphicFrame>
      <p:graphicFrame>
        <p:nvGraphicFramePr>
          <p:cNvPr id="12" name="Table 2">
            <a:extLst>
              <a:ext uri="{FF2B5EF4-FFF2-40B4-BE49-F238E27FC236}">
                <a16:creationId xmlns:a16="http://schemas.microsoft.com/office/drawing/2014/main" id="{D4CEBCD9-FE0D-9541-BD48-DCAF4DDA9DD7}"/>
              </a:ext>
            </a:extLst>
          </p:cNvPr>
          <p:cNvGraphicFramePr>
            <a:graphicFrameLocks noGrp="1"/>
          </p:cNvGraphicFramePr>
          <p:nvPr userDrawn="1"/>
        </p:nvGraphicFramePr>
        <p:xfrm>
          <a:off x="704813" y="5002451"/>
          <a:ext cx="10791864" cy="972000"/>
        </p:xfrm>
        <a:graphic>
          <a:graphicData uri="http://schemas.openxmlformats.org/drawingml/2006/table">
            <a:tbl>
              <a:tblPr firstRow="1" bandRow="1">
                <a:tableStyleId>{5C22544A-7EE6-4342-B048-85BDC9FD1C3A}</a:tableStyleId>
              </a:tblPr>
              <a:tblGrid>
                <a:gridCol w="1348983">
                  <a:extLst>
                    <a:ext uri="{9D8B030D-6E8A-4147-A177-3AD203B41FA5}">
                      <a16:colId xmlns:a16="http://schemas.microsoft.com/office/drawing/2014/main" val="1484004021"/>
                    </a:ext>
                  </a:extLst>
                </a:gridCol>
                <a:gridCol w="1348983">
                  <a:extLst>
                    <a:ext uri="{9D8B030D-6E8A-4147-A177-3AD203B41FA5}">
                      <a16:colId xmlns:a16="http://schemas.microsoft.com/office/drawing/2014/main" val="704470768"/>
                    </a:ext>
                  </a:extLst>
                </a:gridCol>
                <a:gridCol w="1348983">
                  <a:extLst>
                    <a:ext uri="{9D8B030D-6E8A-4147-A177-3AD203B41FA5}">
                      <a16:colId xmlns:a16="http://schemas.microsoft.com/office/drawing/2014/main" val="3242457417"/>
                    </a:ext>
                  </a:extLst>
                </a:gridCol>
                <a:gridCol w="1348983">
                  <a:extLst>
                    <a:ext uri="{9D8B030D-6E8A-4147-A177-3AD203B41FA5}">
                      <a16:colId xmlns:a16="http://schemas.microsoft.com/office/drawing/2014/main" val="853841949"/>
                    </a:ext>
                  </a:extLst>
                </a:gridCol>
                <a:gridCol w="1348983">
                  <a:extLst>
                    <a:ext uri="{9D8B030D-6E8A-4147-A177-3AD203B41FA5}">
                      <a16:colId xmlns:a16="http://schemas.microsoft.com/office/drawing/2014/main" val="3042942221"/>
                    </a:ext>
                  </a:extLst>
                </a:gridCol>
                <a:gridCol w="1348983">
                  <a:extLst>
                    <a:ext uri="{9D8B030D-6E8A-4147-A177-3AD203B41FA5}">
                      <a16:colId xmlns:a16="http://schemas.microsoft.com/office/drawing/2014/main" val="3866535647"/>
                    </a:ext>
                  </a:extLst>
                </a:gridCol>
                <a:gridCol w="1348983">
                  <a:extLst>
                    <a:ext uri="{9D8B030D-6E8A-4147-A177-3AD203B41FA5}">
                      <a16:colId xmlns:a16="http://schemas.microsoft.com/office/drawing/2014/main" val="1654464075"/>
                    </a:ext>
                  </a:extLst>
                </a:gridCol>
                <a:gridCol w="1348983">
                  <a:extLst>
                    <a:ext uri="{9D8B030D-6E8A-4147-A177-3AD203B41FA5}">
                      <a16:colId xmlns:a16="http://schemas.microsoft.com/office/drawing/2014/main" val="400016587"/>
                    </a:ext>
                  </a:extLst>
                </a:gridCol>
              </a:tblGrid>
              <a:tr h="97200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3175" cap="flat" cmpd="sng" algn="ctr">
                      <a:solidFill>
                        <a:schemeClr val="accent1"/>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noFill/>
                      <a:prstDash val="sysDot"/>
                      <a:round/>
                      <a:headEnd type="none" w="med" len="med"/>
                      <a:tailEnd type="none" w="med" len="med"/>
                    </a:lnB>
                    <a:noFill/>
                  </a:tcPr>
                </a:tc>
                <a:extLst>
                  <a:ext uri="{0D108BD9-81ED-4DB2-BD59-A6C34878D82A}">
                    <a16:rowId xmlns:a16="http://schemas.microsoft.com/office/drawing/2014/main" val="1321404448"/>
                  </a:ext>
                </a:extLst>
              </a:tr>
            </a:tbl>
          </a:graphicData>
        </a:graphic>
      </p:graphicFrame>
      <p:sp>
        <p:nvSpPr>
          <p:cNvPr id="15" name="Title 23">
            <a:extLst>
              <a:ext uri="{FF2B5EF4-FFF2-40B4-BE49-F238E27FC236}">
                <a16:creationId xmlns:a16="http://schemas.microsoft.com/office/drawing/2014/main" id="{6315254B-41D9-064F-A133-DE4DE0B965A0}"/>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6" name="Straight Connector 15">
            <a:extLst>
              <a:ext uri="{FF2B5EF4-FFF2-40B4-BE49-F238E27FC236}">
                <a16:creationId xmlns:a16="http://schemas.microsoft.com/office/drawing/2014/main" id="{B3D46BED-5C15-2E4C-80E0-B91D65B67596}"/>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Picture Placeholder 11">
            <a:extLst>
              <a:ext uri="{FF2B5EF4-FFF2-40B4-BE49-F238E27FC236}">
                <a16:creationId xmlns:a16="http://schemas.microsoft.com/office/drawing/2014/main" id="{547D8857-FBB5-6B4D-99E3-621F13904B87}"/>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3492638105"/>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Quot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E7ADFE-9026-2A4F-8549-9AB96832E29A}"/>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4" name="Rectangle 3">
            <a:extLst>
              <a:ext uri="{FF2B5EF4-FFF2-40B4-BE49-F238E27FC236}">
                <a16:creationId xmlns:a16="http://schemas.microsoft.com/office/drawing/2014/main" id="{E450851E-9277-8246-BCEB-52C67AE83092}"/>
              </a:ext>
            </a:extLst>
          </p:cNvPr>
          <p:cNvSpPr/>
          <p:nvPr userDrawn="1"/>
        </p:nvSpPr>
        <p:spPr>
          <a:xfrm>
            <a:off x="695325" y="1309432"/>
            <a:ext cx="10801350" cy="1631216"/>
          </a:xfrm>
          <a:prstGeom prst="rect">
            <a:avLst/>
          </a:prstGeom>
        </p:spPr>
        <p:txBody>
          <a:bodyPr wrap="square" anchor="t">
            <a:spAutoFit/>
          </a:bodyPr>
          <a:lstStyle/>
          <a:p>
            <a:pPr algn="ctr"/>
            <a:r>
              <a:rPr lang="en-US" sz="10000" b="1" dirty="0">
                <a:solidFill>
                  <a:schemeClr val="accent6">
                    <a:lumMod val="75000"/>
                  </a:schemeClr>
                </a:solidFill>
                <a:latin typeface="Effra" panose="020B0603020203020204" pitchFamily="34" charset="0"/>
                <a:ea typeface="Verdana" panose="020B0604030504040204" pitchFamily="34" charset="0"/>
                <a:cs typeface="Effra" panose="020B0603020203020204" pitchFamily="34" charset="0"/>
              </a:rPr>
              <a:t>“</a:t>
            </a:r>
          </a:p>
        </p:txBody>
      </p:sp>
    </p:spTree>
    <p:extLst>
      <p:ext uri="{BB962C8B-B14F-4D97-AF65-F5344CB8AC3E}">
        <p14:creationId xmlns:p14="http://schemas.microsoft.com/office/powerpoint/2010/main" val="7731680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Quote_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BC642C-0750-5545-89B2-60CDB44FD3AD}"/>
              </a:ext>
            </a:extLst>
          </p:cNvPr>
          <p:cNvSpPr>
            <a:spLocks/>
          </p:cNvSpPr>
          <p:nvPr userDrawn="1"/>
        </p:nvSpPr>
        <p:spPr>
          <a:xfrm>
            <a:off x="6953692" y="0"/>
            <a:ext cx="5238307" cy="625972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latin typeface="Effra" panose="020B0603020203020204" pitchFamily="34" charset="0"/>
            </a:endParaRPr>
          </a:p>
        </p:txBody>
      </p:sp>
      <p:sp>
        <p:nvSpPr>
          <p:cNvPr id="21" name="Title 23">
            <a:extLst>
              <a:ext uri="{FF2B5EF4-FFF2-40B4-BE49-F238E27FC236}">
                <a16:creationId xmlns:a16="http://schemas.microsoft.com/office/drawing/2014/main" id="{6F7BF81E-536C-DD4A-BFD8-C9F254F9494B}"/>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0" name="Rectangle 9">
            <a:extLst>
              <a:ext uri="{FF2B5EF4-FFF2-40B4-BE49-F238E27FC236}">
                <a16:creationId xmlns:a16="http://schemas.microsoft.com/office/drawing/2014/main" id="{640030BA-9FA5-DD40-B7BF-8565752F94FA}"/>
              </a:ext>
            </a:extLst>
          </p:cNvPr>
          <p:cNvSpPr/>
          <p:nvPr userDrawn="1"/>
        </p:nvSpPr>
        <p:spPr>
          <a:xfrm>
            <a:off x="7198700" y="405408"/>
            <a:ext cx="843722" cy="1862048"/>
          </a:xfrm>
          <a:prstGeom prst="rect">
            <a:avLst/>
          </a:prstGeom>
        </p:spPr>
        <p:txBody>
          <a:bodyPr wrap="square">
            <a:spAutoFit/>
          </a:bodyPr>
          <a:lstStyle/>
          <a:p>
            <a:r>
              <a:rPr lang="en-US" sz="11500" b="1" dirty="0">
                <a:solidFill>
                  <a:schemeClr val="accent6">
                    <a:lumMod val="75000"/>
                  </a:schemeClr>
                </a:solidFill>
                <a:latin typeface="Effra" panose="020B0603020203020204" pitchFamily="34" charset="0"/>
                <a:ea typeface="Verdana" panose="020B0604030504040204" pitchFamily="34" charset="0"/>
                <a:cs typeface="Effra" panose="020B0603020203020204" pitchFamily="34" charset="0"/>
              </a:rPr>
              <a:t>“</a:t>
            </a:r>
          </a:p>
        </p:txBody>
      </p:sp>
      <p:cxnSp>
        <p:nvCxnSpPr>
          <p:cNvPr id="13" name="Straight Connector 12">
            <a:extLst>
              <a:ext uri="{FF2B5EF4-FFF2-40B4-BE49-F238E27FC236}">
                <a16:creationId xmlns:a16="http://schemas.microsoft.com/office/drawing/2014/main" id="{4E4C7750-F64E-6A4E-8635-6006286B3BC4}"/>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Picture Placeholder 11">
            <a:extLst>
              <a:ext uri="{FF2B5EF4-FFF2-40B4-BE49-F238E27FC236}">
                <a16:creationId xmlns:a16="http://schemas.microsoft.com/office/drawing/2014/main" id="{C0339379-2740-5548-BA02-1E24AED7C258}"/>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2179767224"/>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lient_grid 6">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extLst>
              <p:ext uri="{D42A27DB-BD31-4B8C-83A1-F6EECF244321}">
                <p14:modId xmlns:p14="http://schemas.microsoft.com/office/powerpoint/2010/main" val="233329676"/>
              </p:ext>
            </p:extLst>
          </p:nvPr>
        </p:nvGraphicFramePr>
        <p:xfrm>
          <a:off x="704813" y="1114447"/>
          <a:ext cx="10791861" cy="4835500"/>
        </p:xfrm>
        <a:graphic>
          <a:graphicData uri="http://schemas.openxmlformats.org/drawingml/2006/table">
            <a:tbl>
              <a:tblPr firstRow="1" bandRow="1">
                <a:tableStyleId>{5C22544A-7EE6-4342-B048-85BDC9FD1C3A}</a:tableStyleId>
              </a:tblPr>
              <a:tblGrid>
                <a:gridCol w="3597287">
                  <a:extLst>
                    <a:ext uri="{9D8B030D-6E8A-4147-A177-3AD203B41FA5}">
                      <a16:colId xmlns:a16="http://schemas.microsoft.com/office/drawing/2014/main" val="1484004021"/>
                    </a:ext>
                  </a:extLst>
                </a:gridCol>
                <a:gridCol w="3597287">
                  <a:extLst>
                    <a:ext uri="{9D8B030D-6E8A-4147-A177-3AD203B41FA5}">
                      <a16:colId xmlns:a16="http://schemas.microsoft.com/office/drawing/2014/main" val="704470768"/>
                    </a:ext>
                  </a:extLst>
                </a:gridCol>
                <a:gridCol w="3597287">
                  <a:extLst>
                    <a:ext uri="{9D8B030D-6E8A-4147-A177-3AD203B41FA5}">
                      <a16:colId xmlns:a16="http://schemas.microsoft.com/office/drawing/2014/main" val="3242457417"/>
                    </a:ext>
                  </a:extLst>
                </a:gridCol>
              </a:tblGrid>
              <a:tr h="241775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3175" cap="flat" cmpd="sng" algn="ctr">
                      <a:no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3919013514"/>
                  </a:ext>
                </a:extLst>
              </a:tr>
              <a:tr h="241775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3175" cap="flat" cmpd="sng" algn="ctr">
                      <a:no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67291249"/>
                  </a:ext>
                </a:extLst>
              </a:tr>
            </a:tbl>
          </a:graphicData>
        </a:graphic>
      </p:graphicFrame>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58603D50-7D00-A149-8B74-4E7B8BA8ECD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Picture Placeholder 3">
            <a:extLst>
              <a:ext uri="{FF2B5EF4-FFF2-40B4-BE49-F238E27FC236}">
                <a16:creationId xmlns:a16="http://schemas.microsoft.com/office/drawing/2014/main" id="{353C55A1-3B58-CD47-835D-776AE339830A}"/>
              </a:ext>
            </a:extLst>
          </p:cNvPr>
          <p:cNvSpPr>
            <a:spLocks noGrp="1"/>
          </p:cNvSpPr>
          <p:nvPr>
            <p:ph type="pic" sz="quarter" idx="17" hasCustomPrompt="1"/>
          </p:nvPr>
        </p:nvSpPr>
        <p:spPr>
          <a:xfrm>
            <a:off x="897788" y="123434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7" name="Picture Placeholder 3">
            <a:extLst>
              <a:ext uri="{FF2B5EF4-FFF2-40B4-BE49-F238E27FC236}">
                <a16:creationId xmlns:a16="http://schemas.microsoft.com/office/drawing/2014/main" id="{FC2D6CC4-4A83-9F44-B2F2-771CB2CEEEE6}"/>
              </a:ext>
            </a:extLst>
          </p:cNvPr>
          <p:cNvSpPr>
            <a:spLocks noGrp="1"/>
          </p:cNvSpPr>
          <p:nvPr>
            <p:ph type="pic" sz="quarter" idx="18" hasCustomPrompt="1"/>
          </p:nvPr>
        </p:nvSpPr>
        <p:spPr>
          <a:xfrm>
            <a:off x="897788" y="373751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8" name="Picture Placeholder 3">
            <a:extLst>
              <a:ext uri="{FF2B5EF4-FFF2-40B4-BE49-F238E27FC236}">
                <a16:creationId xmlns:a16="http://schemas.microsoft.com/office/drawing/2014/main" id="{093F4B3F-1CD3-B84C-B779-2A291E965BA5}"/>
              </a:ext>
            </a:extLst>
          </p:cNvPr>
          <p:cNvSpPr>
            <a:spLocks noGrp="1"/>
          </p:cNvSpPr>
          <p:nvPr>
            <p:ph type="pic" sz="quarter" idx="19" hasCustomPrompt="1"/>
          </p:nvPr>
        </p:nvSpPr>
        <p:spPr>
          <a:xfrm>
            <a:off x="4543958" y="123434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9" name="Picture Placeholder 3">
            <a:extLst>
              <a:ext uri="{FF2B5EF4-FFF2-40B4-BE49-F238E27FC236}">
                <a16:creationId xmlns:a16="http://schemas.microsoft.com/office/drawing/2014/main" id="{01E964BA-A187-CD46-BB49-9B3FC5CB0561}"/>
              </a:ext>
            </a:extLst>
          </p:cNvPr>
          <p:cNvSpPr>
            <a:spLocks noGrp="1"/>
          </p:cNvSpPr>
          <p:nvPr>
            <p:ph type="pic" sz="quarter" idx="20" hasCustomPrompt="1"/>
          </p:nvPr>
        </p:nvSpPr>
        <p:spPr>
          <a:xfrm>
            <a:off x="4543958" y="373751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0" name="Picture Placeholder 3">
            <a:extLst>
              <a:ext uri="{FF2B5EF4-FFF2-40B4-BE49-F238E27FC236}">
                <a16:creationId xmlns:a16="http://schemas.microsoft.com/office/drawing/2014/main" id="{6D67F1E9-DF00-7147-A38D-EF89CC273D87}"/>
              </a:ext>
            </a:extLst>
          </p:cNvPr>
          <p:cNvSpPr>
            <a:spLocks noGrp="1"/>
          </p:cNvSpPr>
          <p:nvPr>
            <p:ph type="pic" sz="quarter" idx="21" hasCustomPrompt="1"/>
          </p:nvPr>
        </p:nvSpPr>
        <p:spPr>
          <a:xfrm>
            <a:off x="8110118" y="123434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1" name="Picture Placeholder 3">
            <a:extLst>
              <a:ext uri="{FF2B5EF4-FFF2-40B4-BE49-F238E27FC236}">
                <a16:creationId xmlns:a16="http://schemas.microsoft.com/office/drawing/2014/main" id="{B89A27DA-832A-064E-ADF4-08EA7F3C77E3}"/>
              </a:ext>
            </a:extLst>
          </p:cNvPr>
          <p:cNvSpPr>
            <a:spLocks noGrp="1"/>
          </p:cNvSpPr>
          <p:nvPr>
            <p:ph type="pic" sz="quarter" idx="22" hasCustomPrompt="1"/>
          </p:nvPr>
        </p:nvSpPr>
        <p:spPr>
          <a:xfrm>
            <a:off x="8110118" y="373751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cxnSp>
        <p:nvCxnSpPr>
          <p:cNvPr id="15" name="Straight Connector 14">
            <a:extLst>
              <a:ext uri="{FF2B5EF4-FFF2-40B4-BE49-F238E27FC236}">
                <a16:creationId xmlns:a16="http://schemas.microsoft.com/office/drawing/2014/main" id="{D56F3A77-78F6-8946-90D2-3220CB11E95F}"/>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323309"/>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48">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lient grid_9">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extLst>
              <p:ext uri="{D42A27DB-BD31-4B8C-83A1-F6EECF244321}">
                <p14:modId xmlns:p14="http://schemas.microsoft.com/office/powerpoint/2010/main" val="1534733787"/>
              </p:ext>
            </p:extLst>
          </p:nvPr>
        </p:nvGraphicFramePr>
        <p:xfrm>
          <a:off x="704813" y="1114449"/>
          <a:ext cx="10791861" cy="4835496"/>
        </p:xfrm>
        <a:graphic>
          <a:graphicData uri="http://schemas.openxmlformats.org/drawingml/2006/table">
            <a:tbl>
              <a:tblPr firstRow="1" bandRow="1">
                <a:tableStyleId>{5C22544A-7EE6-4342-B048-85BDC9FD1C3A}</a:tableStyleId>
              </a:tblPr>
              <a:tblGrid>
                <a:gridCol w="3597287">
                  <a:extLst>
                    <a:ext uri="{9D8B030D-6E8A-4147-A177-3AD203B41FA5}">
                      <a16:colId xmlns:a16="http://schemas.microsoft.com/office/drawing/2014/main" val="1484004021"/>
                    </a:ext>
                  </a:extLst>
                </a:gridCol>
                <a:gridCol w="3597287">
                  <a:extLst>
                    <a:ext uri="{9D8B030D-6E8A-4147-A177-3AD203B41FA5}">
                      <a16:colId xmlns:a16="http://schemas.microsoft.com/office/drawing/2014/main" val="704470768"/>
                    </a:ext>
                  </a:extLst>
                </a:gridCol>
                <a:gridCol w="3597287">
                  <a:extLst>
                    <a:ext uri="{9D8B030D-6E8A-4147-A177-3AD203B41FA5}">
                      <a16:colId xmlns:a16="http://schemas.microsoft.com/office/drawing/2014/main" val="3242457417"/>
                    </a:ext>
                  </a:extLst>
                </a:gridCol>
              </a:tblGrid>
              <a:tr h="1611832">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3175" cap="flat" cmpd="sng" algn="ctr">
                      <a:no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3919013514"/>
                  </a:ext>
                </a:extLst>
              </a:tr>
              <a:tr h="1611832">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3175" cap="flat" cmpd="sng" algn="ctr">
                      <a:no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1467291249"/>
                  </a:ext>
                </a:extLst>
              </a:tr>
              <a:tr h="1611832">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3175" cap="flat" cmpd="sng" algn="ctr">
                      <a:no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75346389"/>
                  </a:ext>
                </a:extLst>
              </a:tr>
            </a:tbl>
          </a:graphicData>
        </a:graphic>
      </p:graphicFrame>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58603D50-7D00-A149-8B74-4E7B8BA8ECD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Picture Placeholder 3">
            <a:extLst>
              <a:ext uri="{FF2B5EF4-FFF2-40B4-BE49-F238E27FC236}">
                <a16:creationId xmlns:a16="http://schemas.microsoft.com/office/drawing/2014/main" id="{D0DA04DA-D146-8049-A923-DC3C8F7EB0C3}"/>
              </a:ext>
            </a:extLst>
          </p:cNvPr>
          <p:cNvSpPr>
            <a:spLocks noGrp="1"/>
          </p:cNvSpPr>
          <p:nvPr>
            <p:ph type="pic" sz="quarter" idx="17" hasCustomPrompt="1"/>
          </p:nvPr>
        </p:nvSpPr>
        <p:spPr>
          <a:xfrm>
            <a:off x="897788" y="123434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7" name="Picture Placeholder 3">
            <a:extLst>
              <a:ext uri="{FF2B5EF4-FFF2-40B4-BE49-F238E27FC236}">
                <a16:creationId xmlns:a16="http://schemas.microsoft.com/office/drawing/2014/main" id="{FB4A38E5-9B65-7948-9F7D-52A6816CBC59}"/>
              </a:ext>
            </a:extLst>
          </p:cNvPr>
          <p:cNvSpPr>
            <a:spLocks noGrp="1"/>
          </p:cNvSpPr>
          <p:nvPr>
            <p:ph type="pic" sz="quarter" idx="18" hasCustomPrompt="1"/>
          </p:nvPr>
        </p:nvSpPr>
        <p:spPr>
          <a:xfrm>
            <a:off x="897788" y="286883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8" name="Picture Placeholder 3">
            <a:extLst>
              <a:ext uri="{FF2B5EF4-FFF2-40B4-BE49-F238E27FC236}">
                <a16:creationId xmlns:a16="http://schemas.microsoft.com/office/drawing/2014/main" id="{05D9E8BE-A9AC-9F4B-8821-F7BADCC26057}"/>
              </a:ext>
            </a:extLst>
          </p:cNvPr>
          <p:cNvSpPr>
            <a:spLocks noGrp="1"/>
          </p:cNvSpPr>
          <p:nvPr>
            <p:ph type="pic" sz="quarter" idx="19" hasCustomPrompt="1"/>
          </p:nvPr>
        </p:nvSpPr>
        <p:spPr>
          <a:xfrm>
            <a:off x="897788" y="452618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9" name="Picture Placeholder 3">
            <a:extLst>
              <a:ext uri="{FF2B5EF4-FFF2-40B4-BE49-F238E27FC236}">
                <a16:creationId xmlns:a16="http://schemas.microsoft.com/office/drawing/2014/main" id="{5ED84893-84F5-7A44-8D83-6CF91AFCF6DF}"/>
              </a:ext>
            </a:extLst>
          </p:cNvPr>
          <p:cNvSpPr>
            <a:spLocks noGrp="1"/>
          </p:cNvSpPr>
          <p:nvPr>
            <p:ph type="pic" sz="quarter" idx="20" hasCustomPrompt="1"/>
          </p:nvPr>
        </p:nvSpPr>
        <p:spPr>
          <a:xfrm>
            <a:off x="4509668" y="123434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0" name="Picture Placeholder 3">
            <a:extLst>
              <a:ext uri="{FF2B5EF4-FFF2-40B4-BE49-F238E27FC236}">
                <a16:creationId xmlns:a16="http://schemas.microsoft.com/office/drawing/2014/main" id="{93F04B6E-4AB5-8349-B9E6-09C43E0B219A}"/>
              </a:ext>
            </a:extLst>
          </p:cNvPr>
          <p:cNvSpPr>
            <a:spLocks noGrp="1"/>
          </p:cNvSpPr>
          <p:nvPr>
            <p:ph type="pic" sz="quarter" idx="21" hasCustomPrompt="1"/>
          </p:nvPr>
        </p:nvSpPr>
        <p:spPr>
          <a:xfrm>
            <a:off x="4509668" y="286883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1" name="Picture Placeholder 3">
            <a:extLst>
              <a:ext uri="{FF2B5EF4-FFF2-40B4-BE49-F238E27FC236}">
                <a16:creationId xmlns:a16="http://schemas.microsoft.com/office/drawing/2014/main" id="{86D3A7AE-20BC-5A43-9606-254FDDC81C5C}"/>
              </a:ext>
            </a:extLst>
          </p:cNvPr>
          <p:cNvSpPr>
            <a:spLocks noGrp="1"/>
          </p:cNvSpPr>
          <p:nvPr>
            <p:ph type="pic" sz="quarter" idx="22" hasCustomPrompt="1"/>
          </p:nvPr>
        </p:nvSpPr>
        <p:spPr>
          <a:xfrm>
            <a:off x="4509668" y="452618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5" name="Picture Placeholder 3">
            <a:extLst>
              <a:ext uri="{FF2B5EF4-FFF2-40B4-BE49-F238E27FC236}">
                <a16:creationId xmlns:a16="http://schemas.microsoft.com/office/drawing/2014/main" id="{889AC3DF-B8D6-1343-8D2D-F051CD7CA443}"/>
              </a:ext>
            </a:extLst>
          </p:cNvPr>
          <p:cNvSpPr>
            <a:spLocks noGrp="1"/>
          </p:cNvSpPr>
          <p:nvPr>
            <p:ph type="pic" sz="quarter" idx="23" hasCustomPrompt="1"/>
          </p:nvPr>
        </p:nvSpPr>
        <p:spPr>
          <a:xfrm>
            <a:off x="8087258" y="123434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6" name="Picture Placeholder 3">
            <a:extLst>
              <a:ext uri="{FF2B5EF4-FFF2-40B4-BE49-F238E27FC236}">
                <a16:creationId xmlns:a16="http://schemas.microsoft.com/office/drawing/2014/main" id="{4D550922-835D-4541-85A4-1DAD79D9A61F}"/>
              </a:ext>
            </a:extLst>
          </p:cNvPr>
          <p:cNvSpPr>
            <a:spLocks noGrp="1"/>
          </p:cNvSpPr>
          <p:nvPr>
            <p:ph type="pic" sz="quarter" idx="24" hasCustomPrompt="1"/>
          </p:nvPr>
        </p:nvSpPr>
        <p:spPr>
          <a:xfrm>
            <a:off x="8087258" y="286883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7" name="Picture Placeholder 3">
            <a:extLst>
              <a:ext uri="{FF2B5EF4-FFF2-40B4-BE49-F238E27FC236}">
                <a16:creationId xmlns:a16="http://schemas.microsoft.com/office/drawing/2014/main" id="{3084E13E-D00E-0A48-9738-AA9CC6CD1219}"/>
              </a:ext>
            </a:extLst>
          </p:cNvPr>
          <p:cNvSpPr>
            <a:spLocks noGrp="1"/>
          </p:cNvSpPr>
          <p:nvPr>
            <p:ph type="pic" sz="quarter" idx="25" hasCustomPrompt="1"/>
          </p:nvPr>
        </p:nvSpPr>
        <p:spPr>
          <a:xfrm>
            <a:off x="8087258" y="452618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cxnSp>
        <p:nvCxnSpPr>
          <p:cNvPr id="18" name="Straight Connector 17">
            <a:extLst>
              <a:ext uri="{FF2B5EF4-FFF2-40B4-BE49-F238E27FC236}">
                <a16:creationId xmlns:a16="http://schemas.microsoft.com/office/drawing/2014/main" id="{9EEDDA95-59B5-AC43-9D39-D6AFD7910766}"/>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83461"/>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48">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lient_grid 12">
    <p:spTree>
      <p:nvGrpSpPr>
        <p:cNvPr id="1" name=""/>
        <p:cNvGrpSpPr/>
        <p:nvPr/>
      </p:nvGrpSpPr>
      <p:grpSpPr>
        <a:xfrm>
          <a:off x="0" y="0"/>
          <a:ext cx="0" cy="0"/>
          <a:chOff x="0" y="0"/>
          <a:chExt cx="0" cy="0"/>
        </a:xfrm>
      </p:grpSpPr>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58603D50-7D00-A149-8B74-4E7B8BA8ECD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graphicFrame>
        <p:nvGraphicFramePr>
          <p:cNvPr id="6" name="Table 2">
            <a:extLst>
              <a:ext uri="{FF2B5EF4-FFF2-40B4-BE49-F238E27FC236}">
                <a16:creationId xmlns:a16="http://schemas.microsoft.com/office/drawing/2014/main" id="{BDF30625-08E5-D649-B4D7-D3CA66C8506E}"/>
              </a:ext>
            </a:extLst>
          </p:cNvPr>
          <p:cNvGraphicFramePr>
            <a:graphicFrameLocks noGrp="1"/>
          </p:cNvGraphicFramePr>
          <p:nvPr userDrawn="1">
            <p:extLst>
              <p:ext uri="{D42A27DB-BD31-4B8C-83A1-F6EECF244321}">
                <p14:modId xmlns:p14="http://schemas.microsoft.com/office/powerpoint/2010/main" val="2138435262"/>
              </p:ext>
            </p:extLst>
          </p:nvPr>
        </p:nvGraphicFramePr>
        <p:xfrm>
          <a:off x="704813" y="1114450"/>
          <a:ext cx="10791860" cy="4835499"/>
        </p:xfrm>
        <a:graphic>
          <a:graphicData uri="http://schemas.openxmlformats.org/drawingml/2006/table">
            <a:tbl>
              <a:tblPr firstRow="1" bandRow="1">
                <a:tableStyleId>{5C22544A-7EE6-4342-B048-85BDC9FD1C3A}</a:tableStyleId>
              </a:tblPr>
              <a:tblGrid>
                <a:gridCol w="2697965">
                  <a:extLst>
                    <a:ext uri="{9D8B030D-6E8A-4147-A177-3AD203B41FA5}">
                      <a16:colId xmlns:a16="http://schemas.microsoft.com/office/drawing/2014/main" val="1484004021"/>
                    </a:ext>
                  </a:extLst>
                </a:gridCol>
                <a:gridCol w="2697965">
                  <a:extLst>
                    <a:ext uri="{9D8B030D-6E8A-4147-A177-3AD203B41FA5}">
                      <a16:colId xmlns:a16="http://schemas.microsoft.com/office/drawing/2014/main" val="704470768"/>
                    </a:ext>
                  </a:extLst>
                </a:gridCol>
                <a:gridCol w="2697965">
                  <a:extLst>
                    <a:ext uri="{9D8B030D-6E8A-4147-A177-3AD203B41FA5}">
                      <a16:colId xmlns:a16="http://schemas.microsoft.com/office/drawing/2014/main" val="3242457417"/>
                    </a:ext>
                  </a:extLst>
                </a:gridCol>
                <a:gridCol w="2697965">
                  <a:extLst>
                    <a:ext uri="{9D8B030D-6E8A-4147-A177-3AD203B41FA5}">
                      <a16:colId xmlns:a16="http://schemas.microsoft.com/office/drawing/2014/main" val="853841949"/>
                    </a:ext>
                  </a:extLst>
                </a:gridCol>
              </a:tblGrid>
              <a:tr h="1611833">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3175" cap="flat" cmpd="sng" algn="ctr">
                      <a:noFill/>
                      <a:prstDash val="sysDot"/>
                      <a:round/>
                      <a:headEnd type="none" w="med" len="med"/>
                      <a:tailEnd type="none" w="med" len="med"/>
                    </a:lnR>
                    <a:lnT w="12700" cmpd="sng">
                      <a:noFill/>
                    </a:lnT>
                    <a:lnB w="6350" cap="flat" cmpd="sng" algn="ctr">
                      <a:solidFill>
                        <a:schemeClr val="accent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9013514"/>
                  </a:ext>
                </a:extLst>
              </a:tr>
              <a:tr h="1611833">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3175" cap="flat" cmpd="sng" algn="ctr">
                      <a:no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7291249"/>
                  </a:ext>
                </a:extLst>
              </a:tr>
              <a:tr h="1611833">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3175" cap="flat" cmpd="sng" algn="ctr">
                      <a:no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5346389"/>
                  </a:ext>
                </a:extLst>
              </a:tr>
            </a:tbl>
          </a:graphicData>
        </a:graphic>
      </p:graphicFrame>
      <p:sp>
        <p:nvSpPr>
          <p:cNvPr id="4" name="Picture Placeholder 3">
            <a:extLst>
              <a:ext uri="{FF2B5EF4-FFF2-40B4-BE49-F238E27FC236}">
                <a16:creationId xmlns:a16="http://schemas.microsoft.com/office/drawing/2014/main" id="{663C7832-0721-F841-A501-AB8F5FB6DEA2}"/>
              </a:ext>
            </a:extLst>
          </p:cNvPr>
          <p:cNvSpPr>
            <a:spLocks noGrp="1"/>
          </p:cNvSpPr>
          <p:nvPr>
            <p:ph type="pic" sz="quarter" idx="17" hasCustomPrompt="1"/>
          </p:nvPr>
        </p:nvSpPr>
        <p:spPr>
          <a:xfrm>
            <a:off x="897788" y="123434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9" name="Picture Placeholder 3">
            <a:extLst>
              <a:ext uri="{FF2B5EF4-FFF2-40B4-BE49-F238E27FC236}">
                <a16:creationId xmlns:a16="http://schemas.microsoft.com/office/drawing/2014/main" id="{58CB7D01-C4B5-9645-B63D-94C25E592F7A}"/>
              </a:ext>
            </a:extLst>
          </p:cNvPr>
          <p:cNvSpPr>
            <a:spLocks noGrp="1"/>
          </p:cNvSpPr>
          <p:nvPr>
            <p:ph type="pic" sz="quarter" idx="18" hasCustomPrompt="1"/>
          </p:nvPr>
        </p:nvSpPr>
        <p:spPr>
          <a:xfrm>
            <a:off x="3618128" y="123434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0" name="Picture Placeholder 3">
            <a:extLst>
              <a:ext uri="{FF2B5EF4-FFF2-40B4-BE49-F238E27FC236}">
                <a16:creationId xmlns:a16="http://schemas.microsoft.com/office/drawing/2014/main" id="{69F7B830-A2BE-B84B-A33B-4E7847725D9A}"/>
              </a:ext>
            </a:extLst>
          </p:cNvPr>
          <p:cNvSpPr>
            <a:spLocks noGrp="1"/>
          </p:cNvSpPr>
          <p:nvPr>
            <p:ph type="pic" sz="quarter" idx="19" hasCustomPrompt="1"/>
          </p:nvPr>
        </p:nvSpPr>
        <p:spPr>
          <a:xfrm>
            <a:off x="897788" y="285740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1" name="Picture Placeholder 3">
            <a:extLst>
              <a:ext uri="{FF2B5EF4-FFF2-40B4-BE49-F238E27FC236}">
                <a16:creationId xmlns:a16="http://schemas.microsoft.com/office/drawing/2014/main" id="{FA34AC17-5792-4E43-A063-C8920C3C44A4}"/>
              </a:ext>
            </a:extLst>
          </p:cNvPr>
          <p:cNvSpPr>
            <a:spLocks noGrp="1"/>
          </p:cNvSpPr>
          <p:nvPr>
            <p:ph type="pic" sz="quarter" idx="20" hasCustomPrompt="1"/>
          </p:nvPr>
        </p:nvSpPr>
        <p:spPr>
          <a:xfrm>
            <a:off x="3618128" y="285740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5" name="Picture Placeholder 3">
            <a:extLst>
              <a:ext uri="{FF2B5EF4-FFF2-40B4-BE49-F238E27FC236}">
                <a16:creationId xmlns:a16="http://schemas.microsoft.com/office/drawing/2014/main" id="{4D889742-C088-0045-BA6C-120D39C23107}"/>
              </a:ext>
            </a:extLst>
          </p:cNvPr>
          <p:cNvSpPr>
            <a:spLocks noGrp="1"/>
          </p:cNvSpPr>
          <p:nvPr>
            <p:ph type="pic" sz="quarter" idx="21" hasCustomPrompt="1"/>
          </p:nvPr>
        </p:nvSpPr>
        <p:spPr>
          <a:xfrm>
            <a:off x="897788" y="450332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6" name="Picture Placeholder 3">
            <a:extLst>
              <a:ext uri="{FF2B5EF4-FFF2-40B4-BE49-F238E27FC236}">
                <a16:creationId xmlns:a16="http://schemas.microsoft.com/office/drawing/2014/main" id="{5EB0B43F-3312-D944-9E33-87BF2E86E246}"/>
              </a:ext>
            </a:extLst>
          </p:cNvPr>
          <p:cNvSpPr>
            <a:spLocks noGrp="1"/>
          </p:cNvSpPr>
          <p:nvPr>
            <p:ph type="pic" sz="quarter" idx="22" hasCustomPrompt="1"/>
          </p:nvPr>
        </p:nvSpPr>
        <p:spPr>
          <a:xfrm>
            <a:off x="3618128" y="450332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7" name="Picture Placeholder 3">
            <a:extLst>
              <a:ext uri="{FF2B5EF4-FFF2-40B4-BE49-F238E27FC236}">
                <a16:creationId xmlns:a16="http://schemas.microsoft.com/office/drawing/2014/main" id="{B26FEEA2-6935-D440-8079-3C11447F7EFD}"/>
              </a:ext>
            </a:extLst>
          </p:cNvPr>
          <p:cNvSpPr>
            <a:spLocks noGrp="1"/>
          </p:cNvSpPr>
          <p:nvPr>
            <p:ph type="pic" sz="quarter" idx="23" hasCustomPrompt="1"/>
          </p:nvPr>
        </p:nvSpPr>
        <p:spPr>
          <a:xfrm>
            <a:off x="6309341" y="123434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8" name="Picture Placeholder 3">
            <a:extLst>
              <a:ext uri="{FF2B5EF4-FFF2-40B4-BE49-F238E27FC236}">
                <a16:creationId xmlns:a16="http://schemas.microsoft.com/office/drawing/2014/main" id="{29226FFA-4F49-AE46-AC6A-E45515C0935E}"/>
              </a:ext>
            </a:extLst>
          </p:cNvPr>
          <p:cNvSpPr>
            <a:spLocks noGrp="1"/>
          </p:cNvSpPr>
          <p:nvPr>
            <p:ph type="pic" sz="quarter" idx="24" hasCustomPrompt="1"/>
          </p:nvPr>
        </p:nvSpPr>
        <p:spPr>
          <a:xfrm>
            <a:off x="6309341" y="285740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9" name="Picture Placeholder 3">
            <a:extLst>
              <a:ext uri="{FF2B5EF4-FFF2-40B4-BE49-F238E27FC236}">
                <a16:creationId xmlns:a16="http://schemas.microsoft.com/office/drawing/2014/main" id="{B1163513-0D69-944A-A3BE-147887DCECDB}"/>
              </a:ext>
            </a:extLst>
          </p:cNvPr>
          <p:cNvSpPr>
            <a:spLocks noGrp="1"/>
          </p:cNvSpPr>
          <p:nvPr>
            <p:ph type="pic" sz="quarter" idx="25" hasCustomPrompt="1"/>
          </p:nvPr>
        </p:nvSpPr>
        <p:spPr>
          <a:xfrm>
            <a:off x="6309341" y="450332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0" name="Picture Placeholder 3">
            <a:extLst>
              <a:ext uri="{FF2B5EF4-FFF2-40B4-BE49-F238E27FC236}">
                <a16:creationId xmlns:a16="http://schemas.microsoft.com/office/drawing/2014/main" id="{6E6857D3-195B-D043-889D-3F76BDB32B59}"/>
              </a:ext>
            </a:extLst>
          </p:cNvPr>
          <p:cNvSpPr>
            <a:spLocks noGrp="1"/>
          </p:cNvSpPr>
          <p:nvPr>
            <p:ph type="pic" sz="quarter" idx="26" hasCustomPrompt="1"/>
          </p:nvPr>
        </p:nvSpPr>
        <p:spPr>
          <a:xfrm>
            <a:off x="9029681" y="123434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1" name="Picture Placeholder 3">
            <a:extLst>
              <a:ext uri="{FF2B5EF4-FFF2-40B4-BE49-F238E27FC236}">
                <a16:creationId xmlns:a16="http://schemas.microsoft.com/office/drawing/2014/main" id="{741424EB-F175-7842-B449-BBA8D5D92ACF}"/>
              </a:ext>
            </a:extLst>
          </p:cNvPr>
          <p:cNvSpPr>
            <a:spLocks noGrp="1"/>
          </p:cNvSpPr>
          <p:nvPr>
            <p:ph type="pic" sz="quarter" idx="27" hasCustomPrompt="1"/>
          </p:nvPr>
        </p:nvSpPr>
        <p:spPr>
          <a:xfrm>
            <a:off x="9029681" y="285740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2" name="Picture Placeholder 3">
            <a:extLst>
              <a:ext uri="{FF2B5EF4-FFF2-40B4-BE49-F238E27FC236}">
                <a16:creationId xmlns:a16="http://schemas.microsoft.com/office/drawing/2014/main" id="{8F3EEA7E-8827-5140-8E00-CA527CC37AF1}"/>
              </a:ext>
            </a:extLst>
          </p:cNvPr>
          <p:cNvSpPr>
            <a:spLocks noGrp="1"/>
          </p:cNvSpPr>
          <p:nvPr>
            <p:ph type="pic" sz="quarter" idx="28" hasCustomPrompt="1"/>
          </p:nvPr>
        </p:nvSpPr>
        <p:spPr>
          <a:xfrm>
            <a:off x="9029681" y="450332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cxnSp>
        <p:nvCxnSpPr>
          <p:cNvPr id="23" name="Straight Connector 22">
            <a:extLst>
              <a:ext uri="{FF2B5EF4-FFF2-40B4-BE49-F238E27FC236}">
                <a16:creationId xmlns:a16="http://schemas.microsoft.com/office/drawing/2014/main" id="{B4A0FD6F-5ECE-2846-8E4E-FB54C23D46A3}"/>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287063"/>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48">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lient_grid_24">
    <p:spTree>
      <p:nvGrpSpPr>
        <p:cNvPr id="1" name=""/>
        <p:cNvGrpSpPr/>
        <p:nvPr/>
      </p:nvGrpSpPr>
      <p:grpSpPr>
        <a:xfrm>
          <a:off x="0" y="0"/>
          <a:ext cx="0" cy="0"/>
          <a:chOff x="0" y="0"/>
          <a:chExt cx="0" cy="0"/>
        </a:xfrm>
      </p:grpSpPr>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58603D50-7D00-A149-8B74-4E7B8BA8ECD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graphicFrame>
        <p:nvGraphicFramePr>
          <p:cNvPr id="6" name="Table 2">
            <a:extLst>
              <a:ext uri="{FF2B5EF4-FFF2-40B4-BE49-F238E27FC236}">
                <a16:creationId xmlns:a16="http://schemas.microsoft.com/office/drawing/2014/main" id="{9CC72B85-5166-4445-852D-24372B21A5EA}"/>
              </a:ext>
            </a:extLst>
          </p:cNvPr>
          <p:cNvGraphicFramePr>
            <a:graphicFrameLocks noGrp="1"/>
          </p:cNvGraphicFramePr>
          <p:nvPr userDrawn="1">
            <p:extLst>
              <p:ext uri="{D42A27DB-BD31-4B8C-83A1-F6EECF244321}">
                <p14:modId xmlns:p14="http://schemas.microsoft.com/office/powerpoint/2010/main" val="3231689520"/>
              </p:ext>
            </p:extLst>
          </p:nvPr>
        </p:nvGraphicFramePr>
        <p:xfrm>
          <a:off x="704813" y="1114450"/>
          <a:ext cx="10791864" cy="4835500"/>
        </p:xfrm>
        <a:graphic>
          <a:graphicData uri="http://schemas.openxmlformats.org/drawingml/2006/table">
            <a:tbl>
              <a:tblPr firstRow="1" bandRow="1">
                <a:tableStyleId>{5C22544A-7EE6-4342-B048-85BDC9FD1C3A}</a:tableStyleId>
              </a:tblPr>
              <a:tblGrid>
                <a:gridCol w="1798644">
                  <a:extLst>
                    <a:ext uri="{9D8B030D-6E8A-4147-A177-3AD203B41FA5}">
                      <a16:colId xmlns:a16="http://schemas.microsoft.com/office/drawing/2014/main" val="1484004021"/>
                    </a:ext>
                  </a:extLst>
                </a:gridCol>
                <a:gridCol w="1798644">
                  <a:extLst>
                    <a:ext uri="{9D8B030D-6E8A-4147-A177-3AD203B41FA5}">
                      <a16:colId xmlns:a16="http://schemas.microsoft.com/office/drawing/2014/main" val="704470768"/>
                    </a:ext>
                  </a:extLst>
                </a:gridCol>
                <a:gridCol w="1798644">
                  <a:extLst>
                    <a:ext uri="{9D8B030D-6E8A-4147-A177-3AD203B41FA5}">
                      <a16:colId xmlns:a16="http://schemas.microsoft.com/office/drawing/2014/main" val="3242457417"/>
                    </a:ext>
                  </a:extLst>
                </a:gridCol>
                <a:gridCol w="1798644">
                  <a:extLst>
                    <a:ext uri="{9D8B030D-6E8A-4147-A177-3AD203B41FA5}">
                      <a16:colId xmlns:a16="http://schemas.microsoft.com/office/drawing/2014/main" val="853841949"/>
                    </a:ext>
                  </a:extLst>
                </a:gridCol>
                <a:gridCol w="1798644">
                  <a:extLst>
                    <a:ext uri="{9D8B030D-6E8A-4147-A177-3AD203B41FA5}">
                      <a16:colId xmlns:a16="http://schemas.microsoft.com/office/drawing/2014/main" val="3042942221"/>
                    </a:ext>
                  </a:extLst>
                </a:gridCol>
                <a:gridCol w="1798644">
                  <a:extLst>
                    <a:ext uri="{9D8B030D-6E8A-4147-A177-3AD203B41FA5}">
                      <a16:colId xmlns:a16="http://schemas.microsoft.com/office/drawing/2014/main" val="3866535647"/>
                    </a:ext>
                  </a:extLst>
                </a:gridCol>
              </a:tblGrid>
              <a:tr h="1208875">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12700" cap="flat" cmpd="sng" algn="ctr">
                      <a:noFill/>
                      <a:prstDash val="solid"/>
                      <a:round/>
                      <a:headEnd type="none" w="med" len="med"/>
                      <a:tailEnd type="none" w="med" len="med"/>
                    </a:lnR>
                    <a:lnB w="6350"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3919013514"/>
                  </a:ext>
                </a:extLst>
              </a:tr>
              <a:tr h="1208875">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1467291249"/>
                  </a:ext>
                </a:extLst>
              </a:tr>
              <a:tr h="1208875">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1475346389"/>
                  </a:ext>
                </a:extLst>
              </a:tr>
              <a:tr h="1208875">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321404448"/>
                  </a:ext>
                </a:extLst>
              </a:tr>
            </a:tbl>
          </a:graphicData>
        </a:graphic>
      </p:graphicFrame>
      <p:sp>
        <p:nvSpPr>
          <p:cNvPr id="7" name="Picture Placeholder 3">
            <a:extLst>
              <a:ext uri="{FF2B5EF4-FFF2-40B4-BE49-F238E27FC236}">
                <a16:creationId xmlns:a16="http://schemas.microsoft.com/office/drawing/2014/main" id="{7A095D5B-3688-A844-BCFF-75A43EF97A73}"/>
              </a:ext>
            </a:extLst>
          </p:cNvPr>
          <p:cNvSpPr>
            <a:spLocks noGrp="1"/>
          </p:cNvSpPr>
          <p:nvPr>
            <p:ph type="pic" sz="quarter" idx="21" hasCustomPrompt="1"/>
          </p:nvPr>
        </p:nvSpPr>
        <p:spPr>
          <a:xfrm>
            <a:off x="81153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8" name="Picture Placeholder 3">
            <a:extLst>
              <a:ext uri="{FF2B5EF4-FFF2-40B4-BE49-F238E27FC236}">
                <a16:creationId xmlns:a16="http://schemas.microsoft.com/office/drawing/2014/main" id="{76A15D45-7561-B74F-A52B-43A7A9C4B394}"/>
              </a:ext>
            </a:extLst>
          </p:cNvPr>
          <p:cNvSpPr>
            <a:spLocks noGrp="1"/>
          </p:cNvSpPr>
          <p:nvPr>
            <p:ph type="pic" sz="quarter" idx="22" hasCustomPrompt="1"/>
          </p:nvPr>
        </p:nvSpPr>
        <p:spPr>
          <a:xfrm>
            <a:off x="81153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9" name="Picture Placeholder 3">
            <a:extLst>
              <a:ext uri="{FF2B5EF4-FFF2-40B4-BE49-F238E27FC236}">
                <a16:creationId xmlns:a16="http://schemas.microsoft.com/office/drawing/2014/main" id="{FC3F5F9B-5DB9-A644-8EE0-DCBAF3969AAB}"/>
              </a:ext>
            </a:extLst>
          </p:cNvPr>
          <p:cNvSpPr>
            <a:spLocks noGrp="1"/>
          </p:cNvSpPr>
          <p:nvPr>
            <p:ph type="pic" sz="quarter" idx="23" hasCustomPrompt="1"/>
          </p:nvPr>
        </p:nvSpPr>
        <p:spPr>
          <a:xfrm>
            <a:off x="81153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0" name="Picture Placeholder 3">
            <a:extLst>
              <a:ext uri="{FF2B5EF4-FFF2-40B4-BE49-F238E27FC236}">
                <a16:creationId xmlns:a16="http://schemas.microsoft.com/office/drawing/2014/main" id="{F03C0A05-5929-F343-8513-EF30A91652EB}"/>
              </a:ext>
            </a:extLst>
          </p:cNvPr>
          <p:cNvSpPr>
            <a:spLocks noGrp="1"/>
          </p:cNvSpPr>
          <p:nvPr>
            <p:ph type="pic" sz="quarter" idx="24" hasCustomPrompt="1"/>
          </p:nvPr>
        </p:nvSpPr>
        <p:spPr>
          <a:xfrm>
            <a:off x="81153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1" name="Picture Placeholder 3">
            <a:extLst>
              <a:ext uri="{FF2B5EF4-FFF2-40B4-BE49-F238E27FC236}">
                <a16:creationId xmlns:a16="http://schemas.microsoft.com/office/drawing/2014/main" id="{7DF81D7A-2194-8E44-8408-555F02C0454F}"/>
              </a:ext>
            </a:extLst>
          </p:cNvPr>
          <p:cNvSpPr>
            <a:spLocks noGrp="1"/>
          </p:cNvSpPr>
          <p:nvPr>
            <p:ph type="pic" sz="quarter" idx="25" hasCustomPrompt="1"/>
          </p:nvPr>
        </p:nvSpPr>
        <p:spPr>
          <a:xfrm>
            <a:off x="264033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5" name="Picture Placeholder 3">
            <a:extLst>
              <a:ext uri="{FF2B5EF4-FFF2-40B4-BE49-F238E27FC236}">
                <a16:creationId xmlns:a16="http://schemas.microsoft.com/office/drawing/2014/main" id="{A044B975-3EF7-5947-BA22-67699D7DD9EB}"/>
              </a:ext>
            </a:extLst>
          </p:cNvPr>
          <p:cNvSpPr>
            <a:spLocks noGrp="1"/>
          </p:cNvSpPr>
          <p:nvPr>
            <p:ph type="pic" sz="quarter" idx="26" hasCustomPrompt="1"/>
          </p:nvPr>
        </p:nvSpPr>
        <p:spPr>
          <a:xfrm>
            <a:off x="264033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6" name="Picture Placeholder 3">
            <a:extLst>
              <a:ext uri="{FF2B5EF4-FFF2-40B4-BE49-F238E27FC236}">
                <a16:creationId xmlns:a16="http://schemas.microsoft.com/office/drawing/2014/main" id="{905A1FC4-50F2-DB49-BB3E-E8A3479BDC65}"/>
              </a:ext>
            </a:extLst>
          </p:cNvPr>
          <p:cNvSpPr>
            <a:spLocks noGrp="1"/>
          </p:cNvSpPr>
          <p:nvPr>
            <p:ph type="pic" sz="quarter" idx="27" hasCustomPrompt="1"/>
          </p:nvPr>
        </p:nvSpPr>
        <p:spPr>
          <a:xfrm>
            <a:off x="264033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7" name="Picture Placeholder 3">
            <a:extLst>
              <a:ext uri="{FF2B5EF4-FFF2-40B4-BE49-F238E27FC236}">
                <a16:creationId xmlns:a16="http://schemas.microsoft.com/office/drawing/2014/main" id="{C4C82948-9FF3-0F46-BC61-534AFE7951A3}"/>
              </a:ext>
            </a:extLst>
          </p:cNvPr>
          <p:cNvSpPr>
            <a:spLocks noGrp="1"/>
          </p:cNvSpPr>
          <p:nvPr>
            <p:ph type="pic" sz="quarter" idx="28" hasCustomPrompt="1"/>
          </p:nvPr>
        </p:nvSpPr>
        <p:spPr>
          <a:xfrm>
            <a:off x="264033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8" name="Picture Placeholder 3">
            <a:extLst>
              <a:ext uri="{FF2B5EF4-FFF2-40B4-BE49-F238E27FC236}">
                <a16:creationId xmlns:a16="http://schemas.microsoft.com/office/drawing/2014/main" id="{F10D5EA2-1CBA-074E-A635-C729D6B0FDC9}"/>
              </a:ext>
            </a:extLst>
          </p:cNvPr>
          <p:cNvSpPr>
            <a:spLocks noGrp="1"/>
          </p:cNvSpPr>
          <p:nvPr>
            <p:ph type="pic" sz="quarter" idx="29" hasCustomPrompt="1"/>
          </p:nvPr>
        </p:nvSpPr>
        <p:spPr>
          <a:xfrm>
            <a:off x="442341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9" name="Picture Placeholder 3">
            <a:extLst>
              <a:ext uri="{FF2B5EF4-FFF2-40B4-BE49-F238E27FC236}">
                <a16:creationId xmlns:a16="http://schemas.microsoft.com/office/drawing/2014/main" id="{C8BCB326-EA83-B34B-BA11-6860D742D2A8}"/>
              </a:ext>
            </a:extLst>
          </p:cNvPr>
          <p:cNvSpPr>
            <a:spLocks noGrp="1"/>
          </p:cNvSpPr>
          <p:nvPr>
            <p:ph type="pic" sz="quarter" idx="30" hasCustomPrompt="1"/>
          </p:nvPr>
        </p:nvSpPr>
        <p:spPr>
          <a:xfrm>
            <a:off x="442341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0" name="Picture Placeholder 3">
            <a:extLst>
              <a:ext uri="{FF2B5EF4-FFF2-40B4-BE49-F238E27FC236}">
                <a16:creationId xmlns:a16="http://schemas.microsoft.com/office/drawing/2014/main" id="{47FDEC00-56E1-6041-ABAB-CA42671CC012}"/>
              </a:ext>
            </a:extLst>
          </p:cNvPr>
          <p:cNvSpPr>
            <a:spLocks noGrp="1"/>
          </p:cNvSpPr>
          <p:nvPr>
            <p:ph type="pic" sz="quarter" idx="31" hasCustomPrompt="1"/>
          </p:nvPr>
        </p:nvSpPr>
        <p:spPr>
          <a:xfrm>
            <a:off x="442341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1" name="Picture Placeholder 3">
            <a:extLst>
              <a:ext uri="{FF2B5EF4-FFF2-40B4-BE49-F238E27FC236}">
                <a16:creationId xmlns:a16="http://schemas.microsoft.com/office/drawing/2014/main" id="{8331902C-7996-004D-8D94-D38EBB47FFEF}"/>
              </a:ext>
            </a:extLst>
          </p:cNvPr>
          <p:cNvSpPr>
            <a:spLocks noGrp="1"/>
          </p:cNvSpPr>
          <p:nvPr>
            <p:ph type="pic" sz="quarter" idx="32" hasCustomPrompt="1"/>
          </p:nvPr>
        </p:nvSpPr>
        <p:spPr>
          <a:xfrm>
            <a:off x="442341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2" name="Picture Placeholder 3">
            <a:extLst>
              <a:ext uri="{FF2B5EF4-FFF2-40B4-BE49-F238E27FC236}">
                <a16:creationId xmlns:a16="http://schemas.microsoft.com/office/drawing/2014/main" id="{95DCBFD4-A714-8344-A842-1C0ACD882483}"/>
              </a:ext>
            </a:extLst>
          </p:cNvPr>
          <p:cNvSpPr>
            <a:spLocks noGrp="1"/>
          </p:cNvSpPr>
          <p:nvPr>
            <p:ph type="pic" sz="quarter" idx="33" hasCustomPrompt="1"/>
          </p:nvPr>
        </p:nvSpPr>
        <p:spPr>
          <a:xfrm>
            <a:off x="621792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3" name="Picture Placeholder 3">
            <a:extLst>
              <a:ext uri="{FF2B5EF4-FFF2-40B4-BE49-F238E27FC236}">
                <a16:creationId xmlns:a16="http://schemas.microsoft.com/office/drawing/2014/main" id="{93C34D05-802E-5447-9462-5B9FD6E7DC2E}"/>
              </a:ext>
            </a:extLst>
          </p:cNvPr>
          <p:cNvSpPr>
            <a:spLocks noGrp="1"/>
          </p:cNvSpPr>
          <p:nvPr>
            <p:ph type="pic" sz="quarter" idx="34" hasCustomPrompt="1"/>
          </p:nvPr>
        </p:nvSpPr>
        <p:spPr>
          <a:xfrm>
            <a:off x="621792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4" name="Picture Placeholder 3">
            <a:extLst>
              <a:ext uri="{FF2B5EF4-FFF2-40B4-BE49-F238E27FC236}">
                <a16:creationId xmlns:a16="http://schemas.microsoft.com/office/drawing/2014/main" id="{73CF87B1-58C8-3A4B-8552-396B57CB60D7}"/>
              </a:ext>
            </a:extLst>
          </p:cNvPr>
          <p:cNvSpPr>
            <a:spLocks noGrp="1"/>
          </p:cNvSpPr>
          <p:nvPr>
            <p:ph type="pic" sz="quarter" idx="35" hasCustomPrompt="1"/>
          </p:nvPr>
        </p:nvSpPr>
        <p:spPr>
          <a:xfrm>
            <a:off x="621792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5" name="Picture Placeholder 3">
            <a:extLst>
              <a:ext uri="{FF2B5EF4-FFF2-40B4-BE49-F238E27FC236}">
                <a16:creationId xmlns:a16="http://schemas.microsoft.com/office/drawing/2014/main" id="{60D0C1FF-164A-3D49-8EA0-4CAC7C82399B}"/>
              </a:ext>
            </a:extLst>
          </p:cNvPr>
          <p:cNvSpPr>
            <a:spLocks noGrp="1"/>
          </p:cNvSpPr>
          <p:nvPr>
            <p:ph type="pic" sz="quarter" idx="36" hasCustomPrompt="1"/>
          </p:nvPr>
        </p:nvSpPr>
        <p:spPr>
          <a:xfrm>
            <a:off x="621792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6" name="Picture Placeholder 3">
            <a:extLst>
              <a:ext uri="{FF2B5EF4-FFF2-40B4-BE49-F238E27FC236}">
                <a16:creationId xmlns:a16="http://schemas.microsoft.com/office/drawing/2014/main" id="{DFCF711D-8A3A-F647-98D9-71F847FAE6BC}"/>
              </a:ext>
            </a:extLst>
          </p:cNvPr>
          <p:cNvSpPr>
            <a:spLocks noGrp="1"/>
          </p:cNvSpPr>
          <p:nvPr>
            <p:ph type="pic" sz="quarter" idx="37" hasCustomPrompt="1"/>
          </p:nvPr>
        </p:nvSpPr>
        <p:spPr>
          <a:xfrm>
            <a:off x="801243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7" name="Picture Placeholder 3">
            <a:extLst>
              <a:ext uri="{FF2B5EF4-FFF2-40B4-BE49-F238E27FC236}">
                <a16:creationId xmlns:a16="http://schemas.microsoft.com/office/drawing/2014/main" id="{26FFA860-FA41-A94F-883E-B14D4564C483}"/>
              </a:ext>
            </a:extLst>
          </p:cNvPr>
          <p:cNvSpPr>
            <a:spLocks noGrp="1"/>
          </p:cNvSpPr>
          <p:nvPr>
            <p:ph type="pic" sz="quarter" idx="38" hasCustomPrompt="1"/>
          </p:nvPr>
        </p:nvSpPr>
        <p:spPr>
          <a:xfrm>
            <a:off x="801243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8" name="Picture Placeholder 3">
            <a:extLst>
              <a:ext uri="{FF2B5EF4-FFF2-40B4-BE49-F238E27FC236}">
                <a16:creationId xmlns:a16="http://schemas.microsoft.com/office/drawing/2014/main" id="{12331D9C-032F-1748-8505-65B59082A01E}"/>
              </a:ext>
            </a:extLst>
          </p:cNvPr>
          <p:cNvSpPr>
            <a:spLocks noGrp="1"/>
          </p:cNvSpPr>
          <p:nvPr>
            <p:ph type="pic" sz="quarter" idx="39" hasCustomPrompt="1"/>
          </p:nvPr>
        </p:nvSpPr>
        <p:spPr>
          <a:xfrm>
            <a:off x="801243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9" name="Picture Placeholder 3">
            <a:extLst>
              <a:ext uri="{FF2B5EF4-FFF2-40B4-BE49-F238E27FC236}">
                <a16:creationId xmlns:a16="http://schemas.microsoft.com/office/drawing/2014/main" id="{33B8BF4E-DD69-D44A-893D-54E250C44E5D}"/>
              </a:ext>
            </a:extLst>
          </p:cNvPr>
          <p:cNvSpPr>
            <a:spLocks noGrp="1"/>
          </p:cNvSpPr>
          <p:nvPr>
            <p:ph type="pic" sz="quarter" idx="40" hasCustomPrompt="1"/>
          </p:nvPr>
        </p:nvSpPr>
        <p:spPr>
          <a:xfrm>
            <a:off x="801243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30" name="Picture Placeholder 3">
            <a:extLst>
              <a:ext uri="{FF2B5EF4-FFF2-40B4-BE49-F238E27FC236}">
                <a16:creationId xmlns:a16="http://schemas.microsoft.com/office/drawing/2014/main" id="{364F0477-5A2E-734E-ADFB-3294C221F8C5}"/>
              </a:ext>
            </a:extLst>
          </p:cNvPr>
          <p:cNvSpPr>
            <a:spLocks noGrp="1"/>
          </p:cNvSpPr>
          <p:nvPr>
            <p:ph type="pic" sz="quarter" idx="41" hasCustomPrompt="1"/>
          </p:nvPr>
        </p:nvSpPr>
        <p:spPr>
          <a:xfrm>
            <a:off x="984123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31" name="Picture Placeholder 3">
            <a:extLst>
              <a:ext uri="{FF2B5EF4-FFF2-40B4-BE49-F238E27FC236}">
                <a16:creationId xmlns:a16="http://schemas.microsoft.com/office/drawing/2014/main" id="{F1DADEA5-92FA-4943-801A-FD0700E2EA8E}"/>
              </a:ext>
            </a:extLst>
          </p:cNvPr>
          <p:cNvSpPr>
            <a:spLocks noGrp="1"/>
          </p:cNvSpPr>
          <p:nvPr>
            <p:ph type="pic" sz="quarter" idx="42" hasCustomPrompt="1"/>
          </p:nvPr>
        </p:nvSpPr>
        <p:spPr>
          <a:xfrm>
            <a:off x="984123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32" name="Picture Placeholder 3">
            <a:extLst>
              <a:ext uri="{FF2B5EF4-FFF2-40B4-BE49-F238E27FC236}">
                <a16:creationId xmlns:a16="http://schemas.microsoft.com/office/drawing/2014/main" id="{2AE059C3-2AE9-4D4E-8DD6-67EB253396EA}"/>
              </a:ext>
            </a:extLst>
          </p:cNvPr>
          <p:cNvSpPr>
            <a:spLocks noGrp="1"/>
          </p:cNvSpPr>
          <p:nvPr>
            <p:ph type="pic" sz="quarter" idx="43" hasCustomPrompt="1"/>
          </p:nvPr>
        </p:nvSpPr>
        <p:spPr>
          <a:xfrm>
            <a:off x="984123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33" name="Picture Placeholder 3">
            <a:extLst>
              <a:ext uri="{FF2B5EF4-FFF2-40B4-BE49-F238E27FC236}">
                <a16:creationId xmlns:a16="http://schemas.microsoft.com/office/drawing/2014/main" id="{CAB2EB1F-BB8D-8A4B-AB5B-23D7CDE9C2BF}"/>
              </a:ext>
            </a:extLst>
          </p:cNvPr>
          <p:cNvSpPr>
            <a:spLocks noGrp="1"/>
          </p:cNvSpPr>
          <p:nvPr>
            <p:ph type="pic" sz="quarter" idx="44" hasCustomPrompt="1"/>
          </p:nvPr>
        </p:nvSpPr>
        <p:spPr>
          <a:xfrm>
            <a:off x="984123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cxnSp>
        <p:nvCxnSpPr>
          <p:cNvPr id="34" name="Straight Connector 33">
            <a:extLst>
              <a:ext uri="{FF2B5EF4-FFF2-40B4-BE49-F238E27FC236}">
                <a16:creationId xmlns:a16="http://schemas.microsoft.com/office/drawing/2014/main" id="{B681FE94-7AF4-224C-BD39-651C81AC0786}"/>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822475"/>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4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lient_grid 35">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extLst>
              <p:ext uri="{D42A27DB-BD31-4B8C-83A1-F6EECF244321}">
                <p14:modId xmlns:p14="http://schemas.microsoft.com/office/powerpoint/2010/main" val="95648866"/>
              </p:ext>
            </p:extLst>
          </p:nvPr>
        </p:nvGraphicFramePr>
        <p:xfrm>
          <a:off x="704814" y="1114451"/>
          <a:ext cx="10791858" cy="4860000"/>
        </p:xfrm>
        <a:graphic>
          <a:graphicData uri="http://schemas.openxmlformats.org/drawingml/2006/table">
            <a:tbl>
              <a:tblPr firstRow="1" bandRow="1">
                <a:tableStyleId>{5C22544A-7EE6-4342-B048-85BDC9FD1C3A}</a:tableStyleId>
              </a:tblPr>
              <a:tblGrid>
                <a:gridCol w="1541694">
                  <a:extLst>
                    <a:ext uri="{9D8B030D-6E8A-4147-A177-3AD203B41FA5}">
                      <a16:colId xmlns:a16="http://schemas.microsoft.com/office/drawing/2014/main" val="1484004021"/>
                    </a:ext>
                  </a:extLst>
                </a:gridCol>
                <a:gridCol w="1541694">
                  <a:extLst>
                    <a:ext uri="{9D8B030D-6E8A-4147-A177-3AD203B41FA5}">
                      <a16:colId xmlns:a16="http://schemas.microsoft.com/office/drawing/2014/main" val="704470768"/>
                    </a:ext>
                  </a:extLst>
                </a:gridCol>
                <a:gridCol w="1541694">
                  <a:extLst>
                    <a:ext uri="{9D8B030D-6E8A-4147-A177-3AD203B41FA5}">
                      <a16:colId xmlns:a16="http://schemas.microsoft.com/office/drawing/2014/main" val="3242457417"/>
                    </a:ext>
                  </a:extLst>
                </a:gridCol>
                <a:gridCol w="1541694">
                  <a:extLst>
                    <a:ext uri="{9D8B030D-6E8A-4147-A177-3AD203B41FA5}">
                      <a16:colId xmlns:a16="http://schemas.microsoft.com/office/drawing/2014/main" val="853841949"/>
                    </a:ext>
                  </a:extLst>
                </a:gridCol>
                <a:gridCol w="1541694">
                  <a:extLst>
                    <a:ext uri="{9D8B030D-6E8A-4147-A177-3AD203B41FA5}">
                      <a16:colId xmlns:a16="http://schemas.microsoft.com/office/drawing/2014/main" val="3042942221"/>
                    </a:ext>
                  </a:extLst>
                </a:gridCol>
                <a:gridCol w="1541694">
                  <a:extLst>
                    <a:ext uri="{9D8B030D-6E8A-4147-A177-3AD203B41FA5}">
                      <a16:colId xmlns:a16="http://schemas.microsoft.com/office/drawing/2014/main" val="3866535647"/>
                    </a:ext>
                  </a:extLst>
                </a:gridCol>
                <a:gridCol w="1541694">
                  <a:extLst>
                    <a:ext uri="{9D8B030D-6E8A-4147-A177-3AD203B41FA5}">
                      <a16:colId xmlns:a16="http://schemas.microsoft.com/office/drawing/2014/main" val="1654464075"/>
                    </a:ext>
                  </a:extLst>
                </a:gridCol>
              </a:tblGrid>
              <a:tr h="97200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B w="6350"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3919013514"/>
                  </a:ext>
                </a:extLst>
              </a:tr>
              <a:tr h="97200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1467291249"/>
                  </a:ext>
                </a:extLst>
              </a:tr>
              <a:tr h="97200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1475346389"/>
                  </a:ext>
                </a:extLst>
              </a:tr>
              <a:tr h="97200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1321404448"/>
                  </a:ext>
                </a:extLst>
              </a:tr>
              <a:tr h="97200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T w="6350" cap="flat" cmpd="sng" algn="ctr">
                      <a:solidFill>
                        <a:schemeClr val="accent6"/>
                      </a:solidFill>
                      <a:prstDash val="sysDot"/>
                      <a:round/>
                      <a:headEnd type="none" w="med" len="med"/>
                      <a:tailEnd type="none" w="med" len="med"/>
                    </a:lnT>
                    <a:lnB w="12700" cap="flat" cmpd="sng" algn="ctr">
                      <a:noFill/>
                      <a:prstDash val="sysDot"/>
                      <a:round/>
                      <a:headEnd type="none" w="med" len="med"/>
                      <a:tailEnd type="none" w="med" len="med"/>
                    </a:lnB>
                    <a:noFill/>
                  </a:tcPr>
                </a:tc>
                <a:extLst>
                  <a:ext uri="{0D108BD9-81ED-4DB2-BD59-A6C34878D82A}">
                    <a16:rowId xmlns:a16="http://schemas.microsoft.com/office/drawing/2014/main" val="2751470135"/>
                  </a:ext>
                </a:extLst>
              </a:tr>
            </a:tbl>
          </a:graphicData>
        </a:graphic>
      </p:graphicFrame>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58603D50-7D00-A149-8B74-4E7B8BA8ECD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Picture Placeholder 3">
            <a:extLst>
              <a:ext uri="{FF2B5EF4-FFF2-40B4-BE49-F238E27FC236}">
                <a16:creationId xmlns:a16="http://schemas.microsoft.com/office/drawing/2014/main" id="{71E9FD35-C916-2142-8A65-3B1B597790B7}"/>
              </a:ext>
            </a:extLst>
          </p:cNvPr>
          <p:cNvSpPr>
            <a:spLocks noGrp="1"/>
          </p:cNvSpPr>
          <p:nvPr>
            <p:ph type="pic" sz="quarter" idx="21" hasCustomPrompt="1"/>
          </p:nvPr>
        </p:nvSpPr>
        <p:spPr>
          <a:xfrm>
            <a:off x="81153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7" name="Picture Placeholder 3">
            <a:extLst>
              <a:ext uri="{FF2B5EF4-FFF2-40B4-BE49-F238E27FC236}">
                <a16:creationId xmlns:a16="http://schemas.microsoft.com/office/drawing/2014/main" id="{033B9DCB-A994-E944-93C8-1FA1DBC2FC0D}"/>
              </a:ext>
            </a:extLst>
          </p:cNvPr>
          <p:cNvSpPr>
            <a:spLocks noGrp="1"/>
          </p:cNvSpPr>
          <p:nvPr>
            <p:ph type="pic" sz="quarter" idx="22" hasCustomPrompt="1"/>
          </p:nvPr>
        </p:nvSpPr>
        <p:spPr>
          <a:xfrm>
            <a:off x="8115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8" name="Picture Placeholder 3">
            <a:extLst>
              <a:ext uri="{FF2B5EF4-FFF2-40B4-BE49-F238E27FC236}">
                <a16:creationId xmlns:a16="http://schemas.microsoft.com/office/drawing/2014/main" id="{45D97F5A-02AD-5640-90CC-86A43BF3D337}"/>
              </a:ext>
            </a:extLst>
          </p:cNvPr>
          <p:cNvSpPr>
            <a:spLocks noGrp="1"/>
          </p:cNvSpPr>
          <p:nvPr>
            <p:ph type="pic" sz="quarter" idx="23" hasCustomPrompt="1"/>
          </p:nvPr>
        </p:nvSpPr>
        <p:spPr>
          <a:xfrm>
            <a:off x="8115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9" name="Picture Placeholder 3">
            <a:extLst>
              <a:ext uri="{FF2B5EF4-FFF2-40B4-BE49-F238E27FC236}">
                <a16:creationId xmlns:a16="http://schemas.microsoft.com/office/drawing/2014/main" id="{F144CF0D-C67F-AD4A-B3D4-4577635FAD60}"/>
              </a:ext>
            </a:extLst>
          </p:cNvPr>
          <p:cNvSpPr>
            <a:spLocks noGrp="1"/>
          </p:cNvSpPr>
          <p:nvPr>
            <p:ph type="pic" sz="quarter" idx="24" hasCustomPrompt="1"/>
          </p:nvPr>
        </p:nvSpPr>
        <p:spPr>
          <a:xfrm>
            <a:off x="8115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0" name="Picture Placeholder 3">
            <a:extLst>
              <a:ext uri="{FF2B5EF4-FFF2-40B4-BE49-F238E27FC236}">
                <a16:creationId xmlns:a16="http://schemas.microsoft.com/office/drawing/2014/main" id="{ABDA021A-C219-5B4B-B0F2-4F0DED02B6A4}"/>
              </a:ext>
            </a:extLst>
          </p:cNvPr>
          <p:cNvSpPr>
            <a:spLocks noGrp="1"/>
          </p:cNvSpPr>
          <p:nvPr>
            <p:ph type="pic" sz="quarter" idx="25" hasCustomPrompt="1"/>
          </p:nvPr>
        </p:nvSpPr>
        <p:spPr>
          <a:xfrm>
            <a:off x="8115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1" name="Picture Placeholder 3">
            <a:extLst>
              <a:ext uri="{FF2B5EF4-FFF2-40B4-BE49-F238E27FC236}">
                <a16:creationId xmlns:a16="http://schemas.microsoft.com/office/drawing/2014/main" id="{CB302573-CEAD-EC43-BD5B-4EA0EDE007E6}"/>
              </a:ext>
            </a:extLst>
          </p:cNvPr>
          <p:cNvSpPr>
            <a:spLocks noGrp="1"/>
          </p:cNvSpPr>
          <p:nvPr>
            <p:ph type="pic" sz="quarter" idx="26" hasCustomPrompt="1"/>
          </p:nvPr>
        </p:nvSpPr>
        <p:spPr>
          <a:xfrm>
            <a:off x="237744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5" name="Picture Placeholder 3">
            <a:extLst>
              <a:ext uri="{FF2B5EF4-FFF2-40B4-BE49-F238E27FC236}">
                <a16:creationId xmlns:a16="http://schemas.microsoft.com/office/drawing/2014/main" id="{43D815D0-9B33-AB4B-9991-D95B4D1A22A1}"/>
              </a:ext>
            </a:extLst>
          </p:cNvPr>
          <p:cNvSpPr>
            <a:spLocks noGrp="1"/>
          </p:cNvSpPr>
          <p:nvPr>
            <p:ph type="pic" sz="quarter" idx="27" hasCustomPrompt="1"/>
          </p:nvPr>
        </p:nvSpPr>
        <p:spPr>
          <a:xfrm>
            <a:off x="237744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6" name="Picture Placeholder 3">
            <a:extLst>
              <a:ext uri="{FF2B5EF4-FFF2-40B4-BE49-F238E27FC236}">
                <a16:creationId xmlns:a16="http://schemas.microsoft.com/office/drawing/2014/main" id="{FF99C3BD-EF8A-5546-B98A-8DD822487286}"/>
              </a:ext>
            </a:extLst>
          </p:cNvPr>
          <p:cNvSpPr>
            <a:spLocks noGrp="1"/>
          </p:cNvSpPr>
          <p:nvPr>
            <p:ph type="pic" sz="quarter" idx="28" hasCustomPrompt="1"/>
          </p:nvPr>
        </p:nvSpPr>
        <p:spPr>
          <a:xfrm>
            <a:off x="237744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7" name="Picture Placeholder 3">
            <a:extLst>
              <a:ext uri="{FF2B5EF4-FFF2-40B4-BE49-F238E27FC236}">
                <a16:creationId xmlns:a16="http://schemas.microsoft.com/office/drawing/2014/main" id="{43526B0F-E2FA-894A-BB11-20C4A4F5F575}"/>
              </a:ext>
            </a:extLst>
          </p:cNvPr>
          <p:cNvSpPr>
            <a:spLocks noGrp="1"/>
          </p:cNvSpPr>
          <p:nvPr>
            <p:ph type="pic" sz="quarter" idx="29" hasCustomPrompt="1"/>
          </p:nvPr>
        </p:nvSpPr>
        <p:spPr>
          <a:xfrm>
            <a:off x="237744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8" name="Picture Placeholder 3">
            <a:extLst>
              <a:ext uri="{FF2B5EF4-FFF2-40B4-BE49-F238E27FC236}">
                <a16:creationId xmlns:a16="http://schemas.microsoft.com/office/drawing/2014/main" id="{BF885231-DC57-374D-A2BC-9FB0464BED07}"/>
              </a:ext>
            </a:extLst>
          </p:cNvPr>
          <p:cNvSpPr>
            <a:spLocks noGrp="1"/>
          </p:cNvSpPr>
          <p:nvPr>
            <p:ph type="pic" sz="quarter" idx="30" hasCustomPrompt="1"/>
          </p:nvPr>
        </p:nvSpPr>
        <p:spPr>
          <a:xfrm>
            <a:off x="237744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9" name="Picture Placeholder 3">
            <a:extLst>
              <a:ext uri="{FF2B5EF4-FFF2-40B4-BE49-F238E27FC236}">
                <a16:creationId xmlns:a16="http://schemas.microsoft.com/office/drawing/2014/main" id="{D927E531-BF34-5041-8B1A-F97A2E547C96}"/>
              </a:ext>
            </a:extLst>
          </p:cNvPr>
          <p:cNvSpPr>
            <a:spLocks noGrp="1"/>
          </p:cNvSpPr>
          <p:nvPr>
            <p:ph type="pic" sz="quarter" idx="31" hasCustomPrompt="1"/>
          </p:nvPr>
        </p:nvSpPr>
        <p:spPr>
          <a:xfrm>
            <a:off x="389763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0" name="Picture Placeholder 3">
            <a:extLst>
              <a:ext uri="{FF2B5EF4-FFF2-40B4-BE49-F238E27FC236}">
                <a16:creationId xmlns:a16="http://schemas.microsoft.com/office/drawing/2014/main" id="{D31B5056-3CA0-EE4F-855E-344473D803CD}"/>
              </a:ext>
            </a:extLst>
          </p:cNvPr>
          <p:cNvSpPr>
            <a:spLocks noGrp="1"/>
          </p:cNvSpPr>
          <p:nvPr>
            <p:ph type="pic" sz="quarter" idx="32" hasCustomPrompt="1"/>
          </p:nvPr>
        </p:nvSpPr>
        <p:spPr>
          <a:xfrm>
            <a:off x="38976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1" name="Picture Placeholder 3">
            <a:extLst>
              <a:ext uri="{FF2B5EF4-FFF2-40B4-BE49-F238E27FC236}">
                <a16:creationId xmlns:a16="http://schemas.microsoft.com/office/drawing/2014/main" id="{093FE256-DE0A-7548-B8CB-0BDE1DBED1E1}"/>
              </a:ext>
            </a:extLst>
          </p:cNvPr>
          <p:cNvSpPr>
            <a:spLocks noGrp="1"/>
          </p:cNvSpPr>
          <p:nvPr>
            <p:ph type="pic" sz="quarter" idx="33" hasCustomPrompt="1"/>
          </p:nvPr>
        </p:nvSpPr>
        <p:spPr>
          <a:xfrm>
            <a:off x="38976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2" name="Picture Placeholder 3">
            <a:extLst>
              <a:ext uri="{FF2B5EF4-FFF2-40B4-BE49-F238E27FC236}">
                <a16:creationId xmlns:a16="http://schemas.microsoft.com/office/drawing/2014/main" id="{92B75C82-30A7-0E4B-92E5-76673EE3E2FE}"/>
              </a:ext>
            </a:extLst>
          </p:cNvPr>
          <p:cNvSpPr>
            <a:spLocks noGrp="1"/>
          </p:cNvSpPr>
          <p:nvPr>
            <p:ph type="pic" sz="quarter" idx="34" hasCustomPrompt="1"/>
          </p:nvPr>
        </p:nvSpPr>
        <p:spPr>
          <a:xfrm>
            <a:off x="38976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3" name="Picture Placeholder 3">
            <a:extLst>
              <a:ext uri="{FF2B5EF4-FFF2-40B4-BE49-F238E27FC236}">
                <a16:creationId xmlns:a16="http://schemas.microsoft.com/office/drawing/2014/main" id="{0233CFFD-00D8-3B46-B7B1-22E799DE1797}"/>
              </a:ext>
            </a:extLst>
          </p:cNvPr>
          <p:cNvSpPr>
            <a:spLocks noGrp="1"/>
          </p:cNvSpPr>
          <p:nvPr>
            <p:ph type="pic" sz="quarter" idx="35" hasCustomPrompt="1"/>
          </p:nvPr>
        </p:nvSpPr>
        <p:spPr>
          <a:xfrm>
            <a:off x="38976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4" name="Picture Placeholder 3">
            <a:extLst>
              <a:ext uri="{FF2B5EF4-FFF2-40B4-BE49-F238E27FC236}">
                <a16:creationId xmlns:a16="http://schemas.microsoft.com/office/drawing/2014/main" id="{DCAF9550-A810-6C4B-B0AD-7BB7805602EA}"/>
              </a:ext>
            </a:extLst>
          </p:cNvPr>
          <p:cNvSpPr>
            <a:spLocks noGrp="1"/>
          </p:cNvSpPr>
          <p:nvPr>
            <p:ph type="pic" sz="quarter" idx="36" hasCustomPrompt="1"/>
          </p:nvPr>
        </p:nvSpPr>
        <p:spPr>
          <a:xfrm>
            <a:off x="544068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5" name="Picture Placeholder 3">
            <a:extLst>
              <a:ext uri="{FF2B5EF4-FFF2-40B4-BE49-F238E27FC236}">
                <a16:creationId xmlns:a16="http://schemas.microsoft.com/office/drawing/2014/main" id="{9E1C9261-ED0C-A84B-B965-876B1D81FB0A}"/>
              </a:ext>
            </a:extLst>
          </p:cNvPr>
          <p:cNvSpPr>
            <a:spLocks noGrp="1"/>
          </p:cNvSpPr>
          <p:nvPr>
            <p:ph type="pic" sz="quarter" idx="37" hasCustomPrompt="1"/>
          </p:nvPr>
        </p:nvSpPr>
        <p:spPr>
          <a:xfrm>
            <a:off x="544068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6" name="Picture Placeholder 3">
            <a:extLst>
              <a:ext uri="{FF2B5EF4-FFF2-40B4-BE49-F238E27FC236}">
                <a16:creationId xmlns:a16="http://schemas.microsoft.com/office/drawing/2014/main" id="{DB92ED53-0829-4146-978E-8BBEA6463D8F}"/>
              </a:ext>
            </a:extLst>
          </p:cNvPr>
          <p:cNvSpPr>
            <a:spLocks noGrp="1"/>
          </p:cNvSpPr>
          <p:nvPr>
            <p:ph type="pic" sz="quarter" idx="38" hasCustomPrompt="1"/>
          </p:nvPr>
        </p:nvSpPr>
        <p:spPr>
          <a:xfrm>
            <a:off x="544068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7" name="Picture Placeholder 3">
            <a:extLst>
              <a:ext uri="{FF2B5EF4-FFF2-40B4-BE49-F238E27FC236}">
                <a16:creationId xmlns:a16="http://schemas.microsoft.com/office/drawing/2014/main" id="{888977E8-71C8-914C-9D7E-E092EB2A3075}"/>
              </a:ext>
            </a:extLst>
          </p:cNvPr>
          <p:cNvSpPr>
            <a:spLocks noGrp="1"/>
          </p:cNvSpPr>
          <p:nvPr>
            <p:ph type="pic" sz="quarter" idx="39" hasCustomPrompt="1"/>
          </p:nvPr>
        </p:nvSpPr>
        <p:spPr>
          <a:xfrm>
            <a:off x="544068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8" name="Picture Placeholder 3">
            <a:extLst>
              <a:ext uri="{FF2B5EF4-FFF2-40B4-BE49-F238E27FC236}">
                <a16:creationId xmlns:a16="http://schemas.microsoft.com/office/drawing/2014/main" id="{8E609BD2-FBB5-2240-AAE7-9B575A656420}"/>
              </a:ext>
            </a:extLst>
          </p:cNvPr>
          <p:cNvSpPr>
            <a:spLocks noGrp="1"/>
          </p:cNvSpPr>
          <p:nvPr>
            <p:ph type="pic" sz="quarter" idx="40" hasCustomPrompt="1"/>
          </p:nvPr>
        </p:nvSpPr>
        <p:spPr>
          <a:xfrm>
            <a:off x="544068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9" name="Picture Placeholder 3">
            <a:extLst>
              <a:ext uri="{FF2B5EF4-FFF2-40B4-BE49-F238E27FC236}">
                <a16:creationId xmlns:a16="http://schemas.microsoft.com/office/drawing/2014/main" id="{3B6D4E83-95C5-6343-B5F2-3053842E370C}"/>
              </a:ext>
            </a:extLst>
          </p:cNvPr>
          <p:cNvSpPr>
            <a:spLocks noGrp="1"/>
          </p:cNvSpPr>
          <p:nvPr>
            <p:ph type="pic" sz="quarter" idx="41" hasCustomPrompt="1"/>
          </p:nvPr>
        </p:nvSpPr>
        <p:spPr>
          <a:xfrm>
            <a:off x="698373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0" name="Picture Placeholder 3">
            <a:extLst>
              <a:ext uri="{FF2B5EF4-FFF2-40B4-BE49-F238E27FC236}">
                <a16:creationId xmlns:a16="http://schemas.microsoft.com/office/drawing/2014/main" id="{54342953-F9FE-744C-8A13-60E27369339A}"/>
              </a:ext>
            </a:extLst>
          </p:cNvPr>
          <p:cNvSpPr>
            <a:spLocks noGrp="1"/>
          </p:cNvSpPr>
          <p:nvPr>
            <p:ph type="pic" sz="quarter" idx="42" hasCustomPrompt="1"/>
          </p:nvPr>
        </p:nvSpPr>
        <p:spPr>
          <a:xfrm>
            <a:off x="69837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1" name="Picture Placeholder 3">
            <a:extLst>
              <a:ext uri="{FF2B5EF4-FFF2-40B4-BE49-F238E27FC236}">
                <a16:creationId xmlns:a16="http://schemas.microsoft.com/office/drawing/2014/main" id="{96C8C44D-5372-6F4E-A13B-C4EF59660CCE}"/>
              </a:ext>
            </a:extLst>
          </p:cNvPr>
          <p:cNvSpPr>
            <a:spLocks noGrp="1"/>
          </p:cNvSpPr>
          <p:nvPr>
            <p:ph type="pic" sz="quarter" idx="43" hasCustomPrompt="1"/>
          </p:nvPr>
        </p:nvSpPr>
        <p:spPr>
          <a:xfrm>
            <a:off x="69837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2" name="Picture Placeholder 3">
            <a:extLst>
              <a:ext uri="{FF2B5EF4-FFF2-40B4-BE49-F238E27FC236}">
                <a16:creationId xmlns:a16="http://schemas.microsoft.com/office/drawing/2014/main" id="{48EB5376-9DD9-2E45-88DF-23E89843A49E}"/>
              </a:ext>
            </a:extLst>
          </p:cNvPr>
          <p:cNvSpPr>
            <a:spLocks noGrp="1"/>
          </p:cNvSpPr>
          <p:nvPr>
            <p:ph type="pic" sz="quarter" idx="44" hasCustomPrompt="1"/>
          </p:nvPr>
        </p:nvSpPr>
        <p:spPr>
          <a:xfrm>
            <a:off x="69837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3" name="Picture Placeholder 3">
            <a:extLst>
              <a:ext uri="{FF2B5EF4-FFF2-40B4-BE49-F238E27FC236}">
                <a16:creationId xmlns:a16="http://schemas.microsoft.com/office/drawing/2014/main" id="{A958B30F-14CC-224F-8EFF-208B73D2D4C4}"/>
              </a:ext>
            </a:extLst>
          </p:cNvPr>
          <p:cNvSpPr>
            <a:spLocks noGrp="1"/>
          </p:cNvSpPr>
          <p:nvPr>
            <p:ph type="pic" sz="quarter" idx="45" hasCustomPrompt="1"/>
          </p:nvPr>
        </p:nvSpPr>
        <p:spPr>
          <a:xfrm>
            <a:off x="69837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4" name="Picture Placeholder 3">
            <a:extLst>
              <a:ext uri="{FF2B5EF4-FFF2-40B4-BE49-F238E27FC236}">
                <a16:creationId xmlns:a16="http://schemas.microsoft.com/office/drawing/2014/main" id="{BD2E4354-E20B-5744-A9CC-A0C44008514B}"/>
              </a:ext>
            </a:extLst>
          </p:cNvPr>
          <p:cNvSpPr>
            <a:spLocks noGrp="1"/>
          </p:cNvSpPr>
          <p:nvPr>
            <p:ph type="pic" sz="quarter" idx="46" hasCustomPrompt="1"/>
          </p:nvPr>
        </p:nvSpPr>
        <p:spPr>
          <a:xfrm>
            <a:off x="852678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5" name="Picture Placeholder 3">
            <a:extLst>
              <a:ext uri="{FF2B5EF4-FFF2-40B4-BE49-F238E27FC236}">
                <a16:creationId xmlns:a16="http://schemas.microsoft.com/office/drawing/2014/main" id="{588C49E1-21DF-4841-95AD-2F4234501F36}"/>
              </a:ext>
            </a:extLst>
          </p:cNvPr>
          <p:cNvSpPr>
            <a:spLocks noGrp="1"/>
          </p:cNvSpPr>
          <p:nvPr>
            <p:ph type="pic" sz="quarter" idx="47" hasCustomPrompt="1"/>
          </p:nvPr>
        </p:nvSpPr>
        <p:spPr>
          <a:xfrm>
            <a:off x="852678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6" name="Picture Placeholder 3">
            <a:extLst>
              <a:ext uri="{FF2B5EF4-FFF2-40B4-BE49-F238E27FC236}">
                <a16:creationId xmlns:a16="http://schemas.microsoft.com/office/drawing/2014/main" id="{CE6C19A1-7ACF-2F4D-90E0-070386BB6244}"/>
              </a:ext>
            </a:extLst>
          </p:cNvPr>
          <p:cNvSpPr>
            <a:spLocks noGrp="1"/>
          </p:cNvSpPr>
          <p:nvPr>
            <p:ph type="pic" sz="quarter" idx="48" hasCustomPrompt="1"/>
          </p:nvPr>
        </p:nvSpPr>
        <p:spPr>
          <a:xfrm>
            <a:off x="852678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7" name="Picture Placeholder 3">
            <a:extLst>
              <a:ext uri="{FF2B5EF4-FFF2-40B4-BE49-F238E27FC236}">
                <a16:creationId xmlns:a16="http://schemas.microsoft.com/office/drawing/2014/main" id="{60F03F40-13C3-F246-8B3C-52036E553902}"/>
              </a:ext>
            </a:extLst>
          </p:cNvPr>
          <p:cNvSpPr>
            <a:spLocks noGrp="1"/>
          </p:cNvSpPr>
          <p:nvPr>
            <p:ph type="pic" sz="quarter" idx="49" hasCustomPrompt="1"/>
          </p:nvPr>
        </p:nvSpPr>
        <p:spPr>
          <a:xfrm>
            <a:off x="852678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8" name="Picture Placeholder 3">
            <a:extLst>
              <a:ext uri="{FF2B5EF4-FFF2-40B4-BE49-F238E27FC236}">
                <a16:creationId xmlns:a16="http://schemas.microsoft.com/office/drawing/2014/main" id="{E45A507A-6F8D-3D4E-A81C-5D41B868269F}"/>
              </a:ext>
            </a:extLst>
          </p:cNvPr>
          <p:cNvSpPr>
            <a:spLocks noGrp="1"/>
          </p:cNvSpPr>
          <p:nvPr>
            <p:ph type="pic" sz="quarter" idx="50" hasCustomPrompt="1"/>
          </p:nvPr>
        </p:nvSpPr>
        <p:spPr>
          <a:xfrm>
            <a:off x="852678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9" name="Picture Placeholder 3">
            <a:extLst>
              <a:ext uri="{FF2B5EF4-FFF2-40B4-BE49-F238E27FC236}">
                <a16:creationId xmlns:a16="http://schemas.microsoft.com/office/drawing/2014/main" id="{1B8BC878-7DDB-0044-9132-E07413E244C7}"/>
              </a:ext>
            </a:extLst>
          </p:cNvPr>
          <p:cNvSpPr>
            <a:spLocks noGrp="1"/>
          </p:cNvSpPr>
          <p:nvPr>
            <p:ph type="pic" sz="quarter" idx="51" hasCustomPrompt="1"/>
          </p:nvPr>
        </p:nvSpPr>
        <p:spPr>
          <a:xfrm>
            <a:off x="1009269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0" name="Picture Placeholder 3">
            <a:extLst>
              <a:ext uri="{FF2B5EF4-FFF2-40B4-BE49-F238E27FC236}">
                <a16:creationId xmlns:a16="http://schemas.microsoft.com/office/drawing/2014/main" id="{E8A6C035-C942-9648-9E47-574C5C780D9C}"/>
              </a:ext>
            </a:extLst>
          </p:cNvPr>
          <p:cNvSpPr>
            <a:spLocks noGrp="1"/>
          </p:cNvSpPr>
          <p:nvPr>
            <p:ph type="pic" sz="quarter" idx="52" hasCustomPrompt="1"/>
          </p:nvPr>
        </p:nvSpPr>
        <p:spPr>
          <a:xfrm>
            <a:off x="1009269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1" name="Picture Placeholder 3">
            <a:extLst>
              <a:ext uri="{FF2B5EF4-FFF2-40B4-BE49-F238E27FC236}">
                <a16:creationId xmlns:a16="http://schemas.microsoft.com/office/drawing/2014/main" id="{3CF248D8-3677-D04A-B9A9-71A951E95B85}"/>
              </a:ext>
            </a:extLst>
          </p:cNvPr>
          <p:cNvSpPr>
            <a:spLocks noGrp="1"/>
          </p:cNvSpPr>
          <p:nvPr>
            <p:ph type="pic" sz="quarter" idx="53" hasCustomPrompt="1"/>
          </p:nvPr>
        </p:nvSpPr>
        <p:spPr>
          <a:xfrm>
            <a:off x="1009269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2" name="Picture Placeholder 3">
            <a:extLst>
              <a:ext uri="{FF2B5EF4-FFF2-40B4-BE49-F238E27FC236}">
                <a16:creationId xmlns:a16="http://schemas.microsoft.com/office/drawing/2014/main" id="{03DAB9BE-A0F3-B344-83AF-A2A9399EF288}"/>
              </a:ext>
            </a:extLst>
          </p:cNvPr>
          <p:cNvSpPr>
            <a:spLocks noGrp="1"/>
          </p:cNvSpPr>
          <p:nvPr>
            <p:ph type="pic" sz="quarter" idx="54" hasCustomPrompt="1"/>
          </p:nvPr>
        </p:nvSpPr>
        <p:spPr>
          <a:xfrm>
            <a:off x="1009269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3" name="Picture Placeholder 3">
            <a:extLst>
              <a:ext uri="{FF2B5EF4-FFF2-40B4-BE49-F238E27FC236}">
                <a16:creationId xmlns:a16="http://schemas.microsoft.com/office/drawing/2014/main" id="{D594DF0D-CB48-CD4A-A1B9-707013AF46E4}"/>
              </a:ext>
            </a:extLst>
          </p:cNvPr>
          <p:cNvSpPr>
            <a:spLocks noGrp="1"/>
          </p:cNvSpPr>
          <p:nvPr>
            <p:ph type="pic" sz="quarter" idx="55" hasCustomPrompt="1"/>
          </p:nvPr>
        </p:nvSpPr>
        <p:spPr>
          <a:xfrm>
            <a:off x="1009269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cxnSp>
        <p:nvCxnSpPr>
          <p:cNvPr id="44" name="Straight Connector 43">
            <a:extLst>
              <a:ext uri="{FF2B5EF4-FFF2-40B4-BE49-F238E27FC236}">
                <a16:creationId xmlns:a16="http://schemas.microsoft.com/office/drawing/2014/main" id="{E68C37A1-1FA7-0F49-9F46-763EF173DC3F}"/>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053858"/>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4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text">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0350"/>
            <a:ext cx="10515600" cy="530930"/>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4" name="Straight Connector 13">
            <a:extLst>
              <a:ext uri="{FF2B5EF4-FFF2-40B4-BE49-F238E27FC236}">
                <a16:creationId xmlns:a16="http://schemas.microsoft.com/office/drawing/2014/main" id="{92E843E7-82FB-B84A-B2B7-65CE2E9AC827}"/>
              </a:ext>
            </a:extLst>
          </p:cNvPr>
          <p:cNvCxnSpPr>
            <a:cxnSpLocks/>
          </p:cNvCxnSpPr>
          <p:nvPr userDrawn="1"/>
        </p:nvCxnSpPr>
        <p:spPr>
          <a:xfrm>
            <a:off x="695325" y="791290"/>
            <a:ext cx="313487" cy="0"/>
          </a:xfrm>
          <a:prstGeom prst="line">
            <a:avLst/>
          </a:prstGeom>
          <a:ln w="25400">
            <a:solidFill>
              <a:srgbClr val="614B79"/>
            </a:solidFill>
          </a:ln>
        </p:spPr>
        <p:style>
          <a:lnRef idx="1">
            <a:schemeClr val="accent1"/>
          </a:lnRef>
          <a:fillRef idx="0">
            <a:schemeClr val="accent1"/>
          </a:fillRef>
          <a:effectRef idx="0">
            <a:schemeClr val="accent1"/>
          </a:effectRef>
          <a:fontRef idx="minor">
            <a:schemeClr val="tx1"/>
          </a:fontRef>
        </p:style>
      </p:cxnSp>
      <p:sp>
        <p:nvSpPr>
          <p:cNvPr id="13" name="Picture Placeholder 11">
            <a:extLst>
              <a:ext uri="{FF2B5EF4-FFF2-40B4-BE49-F238E27FC236}">
                <a16:creationId xmlns:a16="http://schemas.microsoft.com/office/drawing/2014/main" id="{A3C7066D-0D81-254F-9BB7-48EDA8946E39}"/>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Text Placeholder 2">
            <a:extLst>
              <a:ext uri="{FF2B5EF4-FFF2-40B4-BE49-F238E27FC236}">
                <a16:creationId xmlns:a16="http://schemas.microsoft.com/office/drawing/2014/main" id="{878AF7C9-87D5-9743-BCEE-06C2DE32A7B6}"/>
              </a:ext>
            </a:extLst>
          </p:cNvPr>
          <p:cNvSpPr>
            <a:spLocks noGrp="1"/>
          </p:cNvSpPr>
          <p:nvPr>
            <p:ph type="body" sz="quarter" idx="14"/>
          </p:nvPr>
        </p:nvSpPr>
        <p:spPr>
          <a:xfrm>
            <a:off x="611850" y="1160463"/>
            <a:ext cx="5028929" cy="1644647"/>
          </a:xfrm>
          <a:prstGeom prst="rect">
            <a:avLst/>
          </a:prstGeom>
        </p:spPr>
        <p:txBody>
          <a:bodyPr anchor="t"/>
          <a:lstStyle>
            <a:lvl1pPr marL="0" indent="0">
              <a:lnSpc>
                <a:spcPct val="100000"/>
              </a:lnSpc>
              <a:buFontTx/>
              <a:buNone/>
              <a:defRPr sz="1600">
                <a:solidFill>
                  <a:schemeClr val="tx1">
                    <a:lumMod val="60000"/>
                    <a:lumOff val="40000"/>
                  </a:schemeClr>
                </a:solidFill>
                <a:latin typeface="Effra" panose="020B0603020203020204" pitchFamily="34" charset="0"/>
              </a:defRPr>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stStyle>
          <a:p>
            <a:pPr lvl="0"/>
            <a:r>
              <a:rPr lang="en-GB" dirty="0"/>
              <a:t>Click to edit Master text styles</a:t>
            </a:r>
            <a:endParaRPr lang="en-US" dirty="0"/>
          </a:p>
        </p:txBody>
      </p:sp>
    </p:spTree>
    <p:extLst>
      <p:ext uri="{BB962C8B-B14F-4D97-AF65-F5344CB8AC3E}">
        <p14:creationId xmlns:p14="http://schemas.microsoft.com/office/powerpoint/2010/main" val="3115350867"/>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lient_grid 36">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extLst>
              <p:ext uri="{D42A27DB-BD31-4B8C-83A1-F6EECF244321}">
                <p14:modId xmlns:p14="http://schemas.microsoft.com/office/powerpoint/2010/main" val="3431975251"/>
              </p:ext>
            </p:extLst>
          </p:nvPr>
        </p:nvGraphicFramePr>
        <p:xfrm>
          <a:off x="704814" y="1114451"/>
          <a:ext cx="10791858" cy="3888000"/>
        </p:xfrm>
        <a:graphic>
          <a:graphicData uri="http://schemas.openxmlformats.org/drawingml/2006/table">
            <a:tbl>
              <a:tblPr firstRow="1" bandRow="1">
                <a:tableStyleId>{5C22544A-7EE6-4342-B048-85BDC9FD1C3A}</a:tableStyleId>
              </a:tblPr>
              <a:tblGrid>
                <a:gridCol w="1541694">
                  <a:extLst>
                    <a:ext uri="{9D8B030D-6E8A-4147-A177-3AD203B41FA5}">
                      <a16:colId xmlns:a16="http://schemas.microsoft.com/office/drawing/2014/main" val="1484004021"/>
                    </a:ext>
                  </a:extLst>
                </a:gridCol>
                <a:gridCol w="1541694">
                  <a:extLst>
                    <a:ext uri="{9D8B030D-6E8A-4147-A177-3AD203B41FA5}">
                      <a16:colId xmlns:a16="http://schemas.microsoft.com/office/drawing/2014/main" val="704470768"/>
                    </a:ext>
                  </a:extLst>
                </a:gridCol>
                <a:gridCol w="1541694">
                  <a:extLst>
                    <a:ext uri="{9D8B030D-6E8A-4147-A177-3AD203B41FA5}">
                      <a16:colId xmlns:a16="http://schemas.microsoft.com/office/drawing/2014/main" val="3242457417"/>
                    </a:ext>
                  </a:extLst>
                </a:gridCol>
                <a:gridCol w="1541694">
                  <a:extLst>
                    <a:ext uri="{9D8B030D-6E8A-4147-A177-3AD203B41FA5}">
                      <a16:colId xmlns:a16="http://schemas.microsoft.com/office/drawing/2014/main" val="853841949"/>
                    </a:ext>
                  </a:extLst>
                </a:gridCol>
                <a:gridCol w="1541694">
                  <a:extLst>
                    <a:ext uri="{9D8B030D-6E8A-4147-A177-3AD203B41FA5}">
                      <a16:colId xmlns:a16="http://schemas.microsoft.com/office/drawing/2014/main" val="3042942221"/>
                    </a:ext>
                  </a:extLst>
                </a:gridCol>
                <a:gridCol w="1541694">
                  <a:extLst>
                    <a:ext uri="{9D8B030D-6E8A-4147-A177-3AD203B41FA5}">
                      <a16:colId xmlns:a16="http://schemas.microsoft.com/office/drawing/2014/main" val="3866535647"/>
                    </a:ext>
                  </a:extLst>
                </a:gridCol>
                <a:gridCol w="1541694">
                  <a:extLst>
                    <a:ext uri="{9D8B030D-6E8A-4147-A177-3AD203B41FA5}">
                      <a16:colId xmlns:a16="http://schemas.microsoft.com/office/drawing/2014/main" val="1654464075"/>
                    </a:ext>
                  </a:extLst>
                </a:gridCol>
              </a:tblGrid>
              <a:tr h="97200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B w="6350"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3919013514"/>
                  </a:ext>
                </a:extLst>
              </a:tr>
              <a:tr h="97200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1467291249"/>
                  </a:ext>
                </a:extLst>
              </a:tr>
              <a:tr h="97200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T w="6350" cap="flat" cmpd="sng" algn="ctr">
                      <a:solidFill>
                        <a:schemeClr val="accent6"/>
                      </a:solidFill>
                      <a:prstDash val="sysDot"/>
                      <a:round/>
                      <a:headEnd type="none" w="med" len="med"/>
                      <a:tailEnd type="none" w="med" len="med"/>
                    </a:lnT>
                    <a:lnB w="6350"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1475346389"/>
                  </a:ext>
                </a:extLst>
              </a:tr>
              <a:tr h="97200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T w="6350" cap="flat" cmpd="sng" algn="ctr">
                      <a:solidFill>
                        <a:schemeClr val="accent6"/>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extLst>
                  <a:ext uri="{0D108BD9-81ED-4DB2-BD59-A6C34878D82A}">
                    <a16:rowId xmlns:a16="http://schemas.microsoft.com/office/drawing/2014/main" val="1321404448"/>
                  </a:ext>
                </a:extLst>
              </a:tr>
            </a:tbl>
          </a:graphicData>
        </a:graphic>
      </p:graphicFrame>
      <p:graphicFrame>
        <p:nvGraphicFramePr>
          <p:cNvPr id="12" name="Table 2">
            <a:extLst>
              <a:ext uri="{FF2B5EF4-FFF2-40B4-BE49-F238E27FC236}">
                <a16:creationId xmlns:a16="http://schemas.microsoft.com/office/drawing/2014/main" id="{D4CEBCD9-FE0D-9541-BD48-DCAF4DDA9DD7}"/>
              </a:ext>
            </a:extLst>
          </p:cNvPr>
          <p:cNvGraphicFramePr>
            <a:graphicFrameLocks noGrp="1"/>
          </p:cNvGraphicFramePr>
          <p:nvPr userDrawn="1">
            <p:extLst>
              <p:ext uri="{D42A27DB-BD31-4B8C-83A1-F6EECF244321}">
                <p14:modId xmlns:p14="http://schemas.microsoft.com/office/powerpoint/2010/main" val="3511458186"/>
              </p:ext>
            </p:extLst>
          </p:nvPr>
        </p:nvGraphicFramePr>
        <p:xfrm>
          <a:off x="704813" y="5002451"/>
          <a:ext cx="10791864" cy="972000"/>
        </p:xfrm>
        <a:graphic>
          <a:graphicData uri="http://schemas.openxmlformats.org/drawingml/2006/table">
            <a:tbl>
              <a:tblPr firstRow="1" bandRow="1">
                <a:tableStyleId>{5C22544A-7EE6-4342-B048-85BDC9FD1C3A}</a:tableStyleId>
              </a:tblPr>
              <a:tblGrid>
                <a:gridCol w="1348983">
                  <a:extLst>
                    <a:ext uri="{9D8B030D-6E8A-4147-A177-3AD203B41FA5}">
                      <a16:colId xmlns:a16="http://schemas.microsoft.com/office/drawing/2014/main" val="1484004021"/>
                    </a:ext>
                  </a:extLst>
                </a:gridCol>
                <a:gridCol w="1348983">
                  <a:extLst>
                    <a:ext uri="{9D8B030D-6E8A-4147-A177-3AD203B41FA5}">
                      <a16:colId xmlns:a16="http://schemas.microsoft.com/office/drawing/2014/main" val="704470768"/>
                    </a:ext>
                  </a:extLst>
                </a:gridCol>
                <a:gridCol w="1348983">
                  <a:extLst>
                    <a:ext uri="{9D8B030D-6E8A-4147-A177-3AD203B41FA5}">
                      <a16:colId xmlns:a16="http://schemas.microsoft.com/office/drawing/2014/main" val="3242457417"/>
                    </a:ext>
                  </a:extLst>
                </a:gridCol>
                <a:gridCol w="1348983">
                  <a:extLst>
                    <a:ext uri="{9D8B030D-6E8A-4147-A177-3AD203B41FA5}">
                      <a16:colId xmlns:a16="http://schemas.microsoft.com/office/drawing/2014/main" val="853841949"/>
                    </a:ext>
                  </a:extLst>
                </a:gridCol>
                <a:gridCol w="1348983">
                  <a:extLst>
                    <a:ext uri="{9D8B030D-6E8A-4147-A177-3AD203B41FA5}">
                      <a16:colId xmlns:a16="http://schemas.microsoft.com/office/drawing/2014/main" val="3042942221"/>
                    </a:ext>
                  </a:extLst>
                </a:gridCol>
                <a:gridCol w="1348983">
                  <a:extLst>
                    <a:ext uri="{9D8B030D-6E8A-4147-A177-3AD203B41FA5}">
                      <a16:colId xmlns:a16="http://schemas.microsoft.com/office/drawing/2014/main" val="3866535647"/>
                    </a:ext>
                  </a:extLst>
                </a:gridCol>
                <a:gridCol w="1348983">
                  <a:extLst>
                    <a:ext uri="{9D8B030D-6E8A-4147-A177-3AD203B41FA5}">
                      <a16:colId xmlns:a16="http://schemas.microsoft.com/office/drawing/2014/main" val="1654464075"/>
                    </a:ext>
                  </a:extLst>
                </a:gridCol>
                <a:gridCol w="1348983">
                  <a:extLst>
                    <a:ext uri="{9D8B030D-6E8A-4147-A177-3AD203B41FA5}">
                      <a16:colId xmlns:a16="http://schemas.microsoft.com/office/drawing/2014/main" val="400016587"/>
                    </a:ext>
                  </a:extLst>
                </a:gridCol>
              </a:tblGrid>
              <a:tr h="972000">
                <a:tc>
                  <a:txBody>
                    <a:bodyPr/>
                    <a:lstStyle/>
                    <a:p>
                      <a:endParaRPr lang="en-US" dirty="0">
                        <a:latin typeface="Effra" panose="020B0603020203020204" pitchFamily="34" charset="0"/>
                      </a:endParaRPr>
                    </a:p>
                  </a:txBody>
                  <a:tcPr>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6350" cap="flat" cmpd="sng" algn="ctr">
                      <a:solidFill>
                        <a:schemeClr val="accent6"/>
                      </a:solid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6"/>
                      </a:solidFill>
                      <a:prstDash val="sysDot"/>
                      <a:round/>
                      <a:headEnd type="none" w="med" len="med"/>
                      <a:tailEnd type="none" w="med" len="med"/>
                    </a:lnL>
                    <a:lnR w="3175" cap="flat" cmpd="sng" algn="ctr">
                      <a:noFill/>
                      <a:prstDash val="sysDot"/>
                      <a:round/>
                      <a:headEnd type="none" w="med" len="med"/>
                      <a:tailEnd type="none" w="med" len="med"/>
                    </a:lnR>
                    <a:lnT w="6350" cap="flat" cmpd="sng" algn="ctr">
                      <a:solidFill>
                        <a:schemeClr val="accent6"/>
                      </a:solidFill>
                      <a:prstDash val="sysDot"/>
                      <a:round/>
                      <a:headEnd type="none" w="med" len="med"/>
                      <a:tailEnd type="none" w="med" len="med"/>
                    </a:lnT>
                    <a:lnB w="3175" cap="flat" cmpd="sng" algn="ctr">
                      <a:noFill/>
                      <a:prstDash val="sysDot"/>
                      <a:round/>
                      <a:headEnd type="none" w="med" len="med"/>
                      <a:tailEnd type="none" w="med" len="med"/>
                    </a:lnB>
                    <a:noFill/>
                  </a:tcPr>
                </a:tc>
                <a:extLst>
                  <a:ext uri="{0D108BD9-81ED-4DB2-BD59-A6C34878D82A}">
                    <a16:rowId xmlns:a16="http://schemas.microsoft.com/office/drawing/2014/main" val="1321404448"/>
                  </a:ext>
                </a:extLst>
              </a:tr>
            </a:tbl>
          </a:graphicData>
        </a:graphic>
      </p:graphicFrame>
      <p:sp>
        <p:nvSpPr>
          <p:cNvPr id="15" name="Title 23">
            <a:extLst>
              <a:ext uri="{FF2B5EF4-FFF2-40B4-BE49-F238E27FC236}">
                <a16:creationId xmlns:a16="http://schemas.microsoft.com/office/drawing/2014/main" id="{6315254B-41D9-064F-A133-DE4DE0B965A0}"/>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BE763FC7-A1E8-8748-B50C-6F8E6B27F35F}"/>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8" name="Picture Placeholder 3">
            <a:extLst>
              <a:ext uri="{FF2B5EF4-FFF2-40B4-BE49-F238E27FC236}">
                <a16:creationId xmlns:a16="http://schemas.microsoft.com/office/drawing/2014/main" id="{9BC884D0-03D6-3B49-BD11-26320AE8982A}"/>
              </a:ext>
            </a:extLst>
          </p:cNvPr>
          <p:cNvSpPr>
            <a:spLocks noGrp="1"/>
          </p:cNvSpPr>
          <p:nvPr>
            <p:ph type="pic" sz="quarter" idx="22" hasCustomPrompt="1"/>
          </p:nvPr>
        </p:nvSpPr>
        <p:spPr>
          <a:xfrm>
            <a:off x="8115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9" name="Picture Placeholder 3">
            <a:extLst>
              <a:ext uri="{FF2B5EF4-FFF2-40B4-BE49-F238E27FC236}">
                <a16:creationId xmlns:a16="http://schemas.microsoft.com/office/drawing/2014/main" id="{7F71D57F-0BB3-FA4C-AD21-E6BC66F60BD4}"/>
              </a:ext>
            </a:extLst>
          </p:cNvPr>
          <p:cNvSpPr>
            <a:spLocks noGrp="1"/>
          </p:cNvSpPr>
          <p:nvPr>
            <p:ph type="pic" sz="quarter" idx="23" hasCustomPrompt="1"/>
          </p:nvPr>
        </p:nvSpPr>
        <p:spPr>
          <a:xfrm>
            <a:off x="8115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0" name="Picture Placeholder 3">
            <a:extLst>
              <a:ext uri="{FF2B5EF4-FFF2-40B4-BE49-F238E27FC236}">
                <a16:creationId xmlns:a16="http://schemas.microsoft.com/office/drawing/2014/main" id="{A03ABAAB-04EC-8046-AEDF-6D3BCC66EC01}"/>
              </a:ext>
            </a:extLst>
          </p:cNvPr>
          <p:cNvSpPr>
            <a:spLocks noGrp="1"/>
          </p:cNvSpPr>
          <p:nvPr>
            <p:ph type="pic" sz="quarter" idx="24" hasCustomPrompt="1"/>
          </p:nvPr>
        </p:nvSpPr>
        <p:spPr>
          <a:xfrm>
            <a:off x="8115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1" name="Picture Placeholder 3">
            <a:extLst>
              <a:ext uri="{FF2B5EF4-FFF2-40B4-BE49-F238E27FC236}">
                <a16:creationId xmlns:a16="http://schemas.microsoft.com/office/drawing/2014/main" id="{90BFCC7C-C353-A048-A3E7-B11DE78A41E6}"/>
              </a:ext>
            </a:extLst>
          </p:cNvPr>
          <p:cNvSpPr>
            <a:spLocks noGrp="1"/>
          </p:cNvSpPr>
          <p:nvPr>
            <p:ph type="pic" sz="quarter" idx="25" hasCustomPrompt="1"/>
          </p:nvPr>
        </p:nvSpPr>
        <p:spPr>
          <a:xfrm>
            <a:off x="8115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6" name="Picture Placeholder 3">
            <a:extLst>
              <a:ext uri="{FF2B5EF4-FFF2-40B4-BE49-F238E27FC236}">
                <a16:creationId xmlns:a16="http://schemas.microsoft.com/office/drawing/2014/main" id="{F5D65C17-209C-DB43-8A57-C61CFD523E08}"/>
              </a:ext>
            </a:extLst>
          </p:cNvPr>
          <p:cNvSpPr>
            <a:spLocks noGrp="1"/>
          </p:cNvSpPr>
          <p:nvPr>
            <p:ph type="pic" sz="quarter" idx="27" hasCustomPrompt="1"/>
          </p:nvPr>
        </p:nvSpPr>
        <p:spPr>
          <a:xfrm>
            <a:off x="237744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7" name="Picture Placeholder 3">
            <a:extLst>
              <a:ext uri="{FF2B5EF4-FFF2-40B4-BE49-F238E27FC236}">
                <a16:creationId xmlns:a16="http://schemas.microsoft.com/office/drawing/2014/main" id="{D6A115D5-3021-BD42-BFFE-855E336E3CDC}"/>
              </a:ext>
            </a:extLst>
          </p:cNvPr>
          <p:cNvSpPr>
            <a:spLocks noGrp="1"/>
          </p:cNvSpPr>
          <p:nvPr>
            <p:ph type="pic" sz="quarter" idx="28" hasCustomPrompt="1"/>
          </p:nvPr>
        </p:nvSpPr>
        <p:spPr>
          <a:xfrm>
            <a:off x="237744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8" name="Picture Placeholder 3">
            <a:extLst>
              <a:ext uri="{FF2B5EF4-FFF2-40B4-BE49-F238E27FC236}">
                <a16:creationId xmlns:a16="http://schemas.microsoft.com/office/drawing/2014/main" id="{2A3D24DE-A170-9044-893B-683AE772622B}"/>
              </a:ext>
            </a:extLst>
          </p:cNvPr>
          <p:cNvSpPr>
            <a:spLocks noGrp="1"/>
          </p:cNvSpPr>
          <p:nvPr>
            <p:ph type="pic" sz="quarter" idx="29" hasCustomPrompt="1"/>
          </p:nvPr>
        </p:nvSpPr>
        <p:spPr>
          <a:xfrm>
            <a:off x="237744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9" name="Picture Placeholder 3">
            <a:extLst>
              <a:ext uri="{FF2B5EF4-FFF2-40B4-BE49-F238E27FC236}">
                <a16:creationId xmlns:a16="http://schemas.microsoft.com/office/drawing/2014/main" id="{E9A9E8D7-A5E3-604F-ABDF-057BB169A656}"/>
              </a:ext>
            </a:extLst>
          </p:cNvPr>
          <p:cNvSpPr>
            <a:spLocks noGrp="1"/>
          </p:cNvSpPr>
          <p:nvPr>
            <p:ph type="pic" sz="quarter" idx="30" hasCustomPrompt="1"/>
          </p:nvPr>
        </p:nvSpPr>
        <p:spPr>
          <a:xfrm>
            <a:off x="237744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0" name="Picture Placeholder 3">
            <a:extLst>
              <a:ext uri="{FF2B5EF4-FFF2-40B4-BE49-F238E27FC236}">
                <a16:creationId xmlns:a16="http://schemas.microsoft.com/office/drawing/2014/main" id="{EA619CD6-DE4B-FA46-B541-1CD1A4C38DF1}"/>
              </a:ext>
            </a:extLst>
          </p:cNvPr>
          <p:cNvSpPr>
            <a:spLocks noGrp="1"/>
          </p:cNvSpPr>
          <p:nvPr>
            <p:ph type="pic" sz="quarter" idx="32" hasCustomPrompt="1"/>
          </p:nvPr>
        </p:nvSpPr>
        <p:spPr>
          <a:xfrm>
            <a:off x="38976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1" name="Picture Placeholder 3">
            <a:extLst>
              <a:ext uri="{FF2B5EF4-FFF2-40B4-BE49-F238E27FC236}">
                <a16:creationId xmlns:a16="http://schemas.microsoft.com/office/drawing/2014/main" id="{CD5D2042-21E9-2947-8846-AB4D727FD4EC}"/>
              </a:ext>
            </a:extLst>
          </p:cNvPr>
          <p:cNvSpPr>
            <a:spLocks noGrp="1"/>
          </p:cNvSpPr>
          <p:nvPr>
            <p:ph type="pic" sz="quarter" idx="33" hasCustomPrompt="1"/>
          </p:nvPr>
        </p:nvSpPr>
        <p:spPr>
          <a:xfrm>
            <a:off x="38976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2" name="Picture Placeholder 3">
            <a:extLst>
              <a:ext uri="{FF2B5EF4-FFF2-40B4-BE49-F238E27FC236}">
                <a16:creationId xmlns:a16="http://schemas.microsoft.com/office/drawing/2014/main" id="{3643C80C-54E5-B342-AF55-4119E637E233}"/>
              </a:ext>
            </a:extLst>
          </p:cNvPr>
          <p:cNvSpPr>
            <a:spLocks noGrp="1"/>
          </p:cNvSpPr>
          <p:nvPr>
            <p:ph type="pic" sz="quarter" idx="34" hasCustomPrompt="1"/>
          </p:nvPr>
        </p:nvSpPr>
        <p:spPr>
          <a:xfrm>
            <a:off x="38976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3" name="Picture Placeholder 3">
            <a:extLst>
              <a:ext uri="{FF2B5EF4-FFF2-40B4-BE49-F238E27FC236}">
                <a16:creationId xmlns:a16="http://schemas.microsoft.com/office/drawing/2014/main" id="{B3BE1885-FE2C-FE47-995F-2897C5C6D09A}"/>
              </a:ext>
            </a:extLst>
          </p:cNvPr>
          <p:cNvSpPr>
            <a:spLocks noGrp="1"/>
          </p:cNvSpPr>
          <p:nvPr>
            <p:ph type="pic" sz="quarter" idx="35" hasCustomPrompt="1"/>
          </p:nvPr>
        </p:nvSpPr>
        <p:spPr>
          <a:xfrm>
            <a:off x="38976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4" name="Picture Placeholder 3">
            <a:extLst>
              <a:ext uri="{FF2B5EF4-FFF2-40B4-BE49-F238E27FC236}">
                <a16:creationId xmlns:a16="http://schemas.microsoft.com/office/drawing/2014/main" id="{71FE79EA-8E44-234C-8281-BD2B3754D12E}"/>
              </a:ext>
            </a:extLst>
          </p:cNvPr>
          <p:cNvSpPr>
            <a:spLocks noGrp="1"/>
          </p:cNvSpPr>
          <p:nvPr>
            <p:ph type="pic" sz="quarter" idx="37" hasCustomPrompt="1"/>
          </p:nvPr>
        </p:nvSpPr>
        <p:spPr>
          <a:xfrm>
            <a:off x="544068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5" name="Picture Placeholder 3">
            <a:extLst>
              <a:ext uri="{FF2B5EF4-FFF2-40B4-BE49-F238E27FC236}">
                <a16:creationId xmlns:a16="http://schemas.microsoft.com/office/drawing/2014/main" id="{73AA5A9A-0276-3A44-BE42-938A903AAEC6}"/>
              </a:ext>
            </a:extLst>
          </p:cNvPr>
          <p:cNvSpPr>
            <a:spLocks noGrp="1"/>
          </p:cNvSpPr>
          <p:nvPr>
            <p:ph type="pic" sz="quarter" idx="38" hasCustomPrompt="1"/>
          </p:nvPr>
        </p:nvSpPr>
        <p:spPr>
          <a:xfrm>
            <a:off x="544068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6" name="Picture Placeholder 3">
            <a:extLst>
              <a:ext uri="{FF2B5EF4-FFF2-40B4-BE49-F238E27FC236}">
                <a16:creationId xmlns:a16="http://schemas.microsoft.com/office/drawing/2014/main" id="{13B0C634-2CCF-334A-B48A-80C382F41FAC}"/>
              </a:ext>
            </a:extLst>
          </p:cNvPr>
          <p:cNvSpPr>
            <a:spLocks noGrp="1"/>
          </p:cNvSpPr>
          <p:nvPr>
            <p:ph type="pic" sz="quarter" idx="39" hasCustomPrompt="1"/>
          </p:nvPr>
        </p:nvSpPr>
        <p:spPr>
          <a:xfrm>
            <a:off x="544068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7" name="Picture Placeholder 3">
            <a:extLst>
              <a:ext uri="{FF2B5EF4-FFF2-40B4-BE49-F238E27FC236}">
                <a16:creationId xmlns:a16="http://schemas.microsoft.com/office/drawing/2014/main" id="{DB3ECA32-D89E-8940-86F9-7E5C6D6ADDC7}"/>
              </a:ext>
            </a:extLst>
          </p:cNvPr>
          <p:cNvSpPr>
            <a:spLocks noGrp="1"/>
          </p:cNvSpPr>
          <p:nvPr>
            <p:ph type="pic" sz="quarter" idx="40" hasCustomPrompt="1"/>
          </p:nvPr>
        </p:nvSpPr>
        <p:spPr>
          <a:xfrm>
            <a:off x="544068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8" name="Picture Placeholder 3">
            <a:extLst>
              <a:ext uri="{FF2B5EF4-FFF2-40B4-BE49-F238E27FC236}">
                <a16:creationId xmlns:a16="http://schemas.microsoft.com/office/drawing/2014/main" id="{C009E8E0-9480-2F45-8BEC-3E631C886CE4}"/>
              </a:ext>
            </a:extLst>
          </p:cNvPr>
          <p:cNvSpPr>
            <a:spLocks noGrp="1"/>
          </p:cNvSpPr>
          <p:nvPr>
            <p:ph type="pic" sz="quarter" idx="42" hasCustomPrompt="1"/>
          </p:nvPr>
        </p:nvSpPr>
        <p:spPr>
          <a:xfrm>
            <a:off x="69837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9" name="Picture Placeholder 3">
            <a:extLst>
              <a:ext uri="{FF2B5EF4-FFF2-40B4-BE49-F238E27FC236}">
                <a16:creationId xmlns:a16="http://schemas.microsoft.com/office/drawing/2014/main" id="{7E1917D2-D6B2-B640-82C3-8D052B76A234}"/>
              </a:ext>
            </a:extLst>
          </p:cNvPr>
          <p:cNvSpPr>
            <a:spLocks noGrp="1"/>
          </p:cNvSpPr>
          <p:nvPr>
            <p:ph type="pic" sz="quarter" idx="43" hasCustomPrompt="1"/>
          </p:nvPr>
        </p:nvSpPr>
        <p:spPr>
          <a:xfrm>
            <a:off x="69837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0" name="Picture Placeholder 3">
            <a:extLst>
              <a:ext uri="{FF2B5EF4-FFF2-40B4-BE49-F238E27FC236}">
                <a16:creationId xmlns:a16="http://schemas.microsoft.com/office/drawing/2014/main" id="{667435EB-4E3A-4643-A176-9F8090F765CB}"/>
              </a:ext>
            </a:extLst>
          </p:cNvPr>
          <p:cNvSpPr>
            <a:spLocks noGrp="1"/>
          </p:cNvSpPr>
          <p:nvPr>
            <p:ph type="pic" sz="quarter" idx="44" hasCustomPrompt="1"/>
          </p:nvPr>
        </p:nvSpPr>
        <p:spPr>
          <a:xfrm>
            <a:off x="69837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1" name="Picture Placeholder 3">
            <a:extLst>
              <a:ext uri="{FF2B5EF4-FFF2-40B4-BE49-F238E27FC236}">
                <a16:creationId xmlns:a16="http://schemas.microsoft.com/office/drawing/2014/main" id="{32A4B9C3-D2A3-664C-8FCF-5C6F329E1E06}"/>
              </a:ext>
            </a:extLst>
          </p:cNvPr>
          <p:cNvSpPr>
            <a:spLocks noGrp="1"/>
          </p:cNvSpPr>
          <p:nvPr>
            <p:ph type="pic" sz="quarter" idx="45" hasCustomPrompt="1"/>
          </p:nvPr>
        </p:nvSpPr>
        <p:spPr>
          <a:xfrm>
            <a:off x="69837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2" name="Picture Placeholder 3">
            <a:extLst>
              <a:ext uri="{FF2B5EF4-FFF2-40B4-BE49-F238E27FC236}">
                <a16:creationId xmlns:a16="http://schemas.microsoft.com/office/drawing/2014/main" id="{D68530F2-C678-7340-AB79-5093D1C59EE0}"/>
              </a:ext>
            </a:extLst>
          </p:cNvPr>
          <p:cNvSpPr>
            <a:spLocks noGrp="1"/>
          </p:cNvSpPr>
          <p:nvPr>
            <p:ph type="pic" sz="quarter" idx="47" hasCustomPrompt="1"/>
          </p:nvPr>
        </p:nvSpPr>
        <p:spPr>
          <a:xfrm>
            <a:off x="852678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3" name="Picture Placeholder 3">
            <a:extLst>
              <a:ext uri="{FF2B5EF4-FFF2-40B4-BE49-F238E27FC236}">
                <a16:creationId xmlns:a16="http://schemas.microsoft.com/office/drawing/2014/main" id="{A4823373-BDC1-0648-B475-2E57891E116D}"/>
              </a:ext>
            </a:extLst>
          </p:cNvPr>
          <p:cNvSpPr>
            <a:spLocks noGrp="1"/>
          </p:cNvSpPr>
          <p:nvPr>
            <p:ph type="pic" sz="quarter" idx="48" hasCustomPrompt="1"/>
          </p:nvPr>
        </p:nvSpPr>
        <p:spPr>
          <a:xfrm>
            <a:off x="852678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4" name="Picture Placeholder 3">
            <a:extLst>
              <a:ext uri="{FF2B5EF4-FFF2-40B4-BE49-F238E27FC236}">
                <a16:creationId xmlns:a16="http://schemas.microsoft.com/office/drawing/2014/main" id="{3DC3749F-BFB4-EB4D-B1F2-DE6CB8A6EBDF}"/>
              </a:ext>
            </a:extLst>
          </p:cNvPr>
          <p:cNvSpPr>
            <a:spLocks noGrp="1"/>
          </p:cNvSpPr>
          <p:nvPr>
            <p:ph type="pic" sz="quarter" idx="49" hasCustomPrompt="1"/>
          </p:nvPr>
        </p:nvSpPr>
        <p:spPr>
          <a:xfrm>
            <a:off x="852678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5" name="Picture Placeholder 3">
            <a:extLst>
              <a:ext uri="{FF2B5EF4-FFF2-40B4-BE49-F238E27FC236}">
                <a16:creationId xmlns:a16="http://schemas.microsoft.com/office/drawing/2014/main" id="{2AF066BE-FB02-CA49-A2E0-186DCEE8515F}"/>
              </a:ext>
            </a:extLst>
          </p:cNvPr>
          <p:cNvSpPr>
            <a:spLocks noGrp="1"/>
          </p:cNvSpPr>
          <p:nvPr>
            <p:ph type="pic" sz="quarter" idx="50" hasCustomPrompt="1"/>
          </p:nvPr>
        </p:nvSpPr>
        <p:spPr>
          <a:xfrm>
            <a:off x="852678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6" name="Picture Placeholder 3">
            <a:extLst>
              <a:ext uri="{FF2B5EF4-FFF2-40B4-BE49-F238E27FC236}">
                <a16:creationId xmlns:a16="http://schemas.microsoft.com/office/drawing/2014/main" id="{E1090EF6-C9CB-CE4D-B0E7-846B3DCC6DBE}"/>
              </a:ext>
            </a:extLst>
          </p:cNvPr>
          <p:cNvSpPr>
            <a:spLocks noGrp="1"/>
          </p:cNvSpPr>
          <p:nvPr>
            <p:ph type="pic" sz="quarter" idx="52" hasCustomPrompt="1"/>
          </p:nvPr>
        </p:nvSpPr>
        <p:spPr>
          <a:xfrm>
            <a:off x="1009269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7" name="Picture Placeholder 3">
            <a:extLst>
              <a:ext uri="{FF2B5EF4-FFF2-40B4-BE49-F238E27FC236}">
                <a16:creationId xmlns:a16="http://schemas.microsoft.com/office/drawing/2014/main" id="{B8303DB2-6CB8-E44D-9C15-598557C9361B}"/>
              </a:ext>
            </a:extLst>
          </p:cNvPr>
          <p:cNvSpPr>
            <a:spLocks noGrp="1"/>
          </p:cNvSpPr>
          <p:nvPr>
            <p:ph type="pic" sz="quarter" idx="53" hasCustomPrompt="1"/>
          </p:nvPr>
        </p:nvSpPr>
        <p:spPr>
          <a:xfrm>
            <a:off x="1009269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8" name="Picture Placeholder 3">
            <a:extLst>
              <a:ext uri="{FF2B5EF4-FFF2-40B4-BE49-F238E27FC236}">
                <a16:creationId xmlns:a16="http://schemas.microsoft.com/office/drawing/2014/main" id="{9EC6E18A-58EA-A84A-93DF-F80693C5A4E8}"/>
              </a:ext>
            </a:extLst>
          </p:cNvPr>
          <p:cNvSpPr>
            <a:spLocks noGrp="1"/>
          </p:cNvSpPr>
          <p:nvPr>
            <p:ph type="pic" sz="quarter" idx="54" hasCustomPrompt="1"/>
          </p:nvPr>
        </p:nvSpPr>
        <p:spPr>
          <a:xfrm>
            <a:off x="1009269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9" name="Picture Placeholder 3">
            <a:extLst>
              <a:ext uri="{FF2B5EF4-FFF2-40B4-BE49-F238E27FC236}">
                <a16:creationId xmlns:a16="http://schemas.microsoft.com/office/drawing/2014/main" id="{1728B876-5CF2-6046-B33D-AAA3E2C64C60}"/>
              </a:ext>
            </a:extLst>
          </p:cNvPr>
          <p:cNvSpPr>
            <a:spLocks noGrp="1"/>
          </p:cNvSpPr>
          <p:nvPr>
            <p:ph type="pic" sz="quarter" idx="55" hasCustomPrompt="1"/>
          </p:nvPr>
        </p:nvSpPr>
        <p:spPr>
          <a:xfrm>
            <a:off x="1009269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0" name="Picture Placeholder 3">
            <a:extLst>
              <a:ext uri="{FF2B5EF4-FFF2-40B4-BE49-F238E27FC236}">
                <a16:creationId xmlns:a16="http://schemas.microsoft.com/office/drawing/2014/main" id="{52445F3F-3792-DE4A-9358-381D901D46A7}"/>
              </a:ext>
            </a:extLst>
          </p:cNvPr>
          <p:cNvSpPr>
            <a:spLocks noGrp="1"/>
          </p:cNvSpPr>
          <p:nvPr>
            <p:ph type="pic" sz="quarter" idx="56" hasCustomPrompt="1"/>
          </p:nvPr>
        </p:nvSpPr>
        <p:spPr>
          <a:xfrm>
            <a:off x="81153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1" name="Picture Placeholder 3">
            <a:extLst>
              <a:ext uri="{FF2B5EF4-FFF2-40B4-BE49-F238E27FC236}">
                <a16:creationId xmlns:a16="http://schemas.microsoft.com/office/drawing/2014/main" id="{211FAE0E-7C2F-D849-A883-15D9148AE0CD}"/>
              </a:ext>
            </a:extLst>
          </p:cNvPr>
          <p:cNvSpPr>
            <a:spLocks noGrp="1"/>
          </p:cNvSpPr>
          <p:nvPr>
            <p:ph type="pic" sz="quarter" idx="57" hasCustomPrompt="1"/>
          </p:nvPr>
        </p:nvSpPr>
        <p:spPr>
          <a:xfrm>
            <a:off x="216027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2" name="Picture Placeholder 3">
            <a:extLst>
              <a:ext uri="{FF2B5EF4-FFF2-40B4-BE49-F238E27FC236}">
                <a16:creationId xmlns:a16="http://schemas.microsoft.com/office/drawing/2014/main" id="{F076981A-33DA-874E-AF5C-73CC2E6A5943}"/>
              </a:ext>
            </a:extLst>
          </p:cNvPr>
          <p:cNvSpPr>
            <a:spLocks noGrp="1"/>
          </p:cNvSpPr>
          <p:nvPr>
            <p:ph type="pic" sz="quarter" idx="58" hasCustomPrompt="1"/>
          </p:nvPr>
        </p:nvSpPr>
        <p:spPr>
          <a:xfrm>
            <a:off x="352044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3" name="Picture Placeholder 3">
            <a:extLst>
              <a:ext uri="{FF2B5EF4-FFF2-40B4-BE49-F238E27FC236}">
                <a16:creationId xmlns:a16="http://schemas.microsoft.com/office/drawing/2014/main" id="{67DF7E5D-FA6D-A34C-8F53-A7BA9662F2BC}"/>
              </a:ext>
            </a:extLst>
          </p:cNvPr>
          <p:cNvSpPr>
            <a:spLocks noGrp="1"/>
          </p:cNvSpPr>
          <p:nvPr>
            <p:ph type="pic" sz="quarter" idx="59" hasCustomPrompt="1"/>
          </p:nvPr>
        </p:nvSpPr>
        <p:spPr>
          <a:xfrm>
            <a:off x="485775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4" name="Picture Placeholder 3">
            <a:extLst>
              <a:ext uri="{FF2B5EF4-FFF2-40B4-BE49-F238E27FC236}">
                <a16:creationId xmlns:a16="http://schemas.microsoft.com/office/drawing/2014/main" id="{DB1FD8F0-22EC-D246-A187-4DC365A4BFC9}"/>
              </a:ext>
            </a:extLst>
          </p:cNvPr>
          <p:cNvSpPr>
            <a:spLocks noGrp="1"/>
          </p:cNvSpPr>
          <p:nvPr>
            <p:ph type="pic" sz="quarter" idx="60" hasCustomPrompt="1"/>
          </p:nvPr>
        </p:nvSpPr>
        <p:spPr>
          <a:xfrm>
            <a:off x="619506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5" name="Picture Placeholder 3">
            <a:extLst>
              <a:ext uri="{FF2B5EF4-FFF2-40B4-BE49-F238E27FC236}">
                <a16:creationId xmlns:a16="http://schemas.microsoft.com/office/drawing/2014/main" id="{0971F70F-219A-8A49-8545-ACE437397AD6}"/>
              </a:ext>
            </a:extLst>
          </p:cNvPr>
          <p:cNvSpPr>
            <a:spLocks noGrp="1"/>
          </p:cNvSpPr>
          <p:nvPr>
            <p:ph type="pic" sz="quarter" idx="61" hasCustomPrompt="1"/>
          </p:nvPr>
        </p:nvSpPr>
        <p:spPr>
          <a:xfrm>
            <a:off x="754380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6" name="Picture Placeholder 3">
            <a:extLst>
              <a:ext uri="{FF2B5EF4-FFF2-40B4-BE49-F238E27FC236}">
                <a16:creationId xmlns:a16="http://schemas.microsoft.com/office/drawing/2014/main" id="{2998CBDA-CE6F-F844-88B3-C90FFE914C1C}"/>
              </a:ext>
            </a:extLst>
          </p:cNvPr>
          <p:cNvSpPr>
            <a:spLocks noGrp="1"/>
          </p:cNvSpPr>
          <p:nvPr>
            <p:ph type="pic" sz="quarter" idx="62" hasCustomPrompt="1"/>
          </p:nvPr>
        </p:nvSpPr>
        <p:spPr>
          <a:xfrm>
            <a:off x="890397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7" name="Picture Placeholder 3">
            <a:extLst>
              <a:ext uri="{FF2B5EF4-FFF2-40B4-BE49-F238E27FC236}">
                <a16:creationId xmlns:a16="http://schemas.microsoft.com/office/drawing/2014/main" id="{A5913DB9-0C47-1747-AC72-D4B60546FFF0}"/>
              </a:ext>
            </a:extLst>
          </p:cNvPr>
          <p:cNvSpPr>
            <a:spLocks noGrp="1"/>
          </p:cNvSpPr>
          <p:nvPr>
            <p:ph type="pic" sz="quarter" idx="63" hasCustomPrompt="1"/>
          </p:nvPr>
        </p:nvSpPr>
        <p:spPr>
          <a:xfrm>
            <a:off x="1025271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cxnSp>
        <p:nvCxnSpPr>
          <p:cNvPr id="48" name="Straight Connector 47">
            <a:extLst>
              <a:ext uri="{FF2B5EF4-FFF2-40B4-BE49-F238E27FC236}">
                <a16:creationId xmlns:a16="http://schemas.microsoft.com/office/drawing/2014/main" id="{DE6446A7-A7E3-2148-BE4D-4AA763D0C23E}"/>
              </a:ext>
            </a:extLst>
          </p:cNvPr>
          <p:cNvCxnSpPr>
            <a:cxnSpLocks/>
          </p:cNvCxnSpPr>
          <p:nvPr userDrawn="1"/>
        </p:nvCxnSpPr>
        <p:spPr>
          <a:xfrm>
            <a:off x="695325" y="791290"/>
            <a:ext cx="31348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240364"/>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175A13CA-2239-0068-1100-A2BB0CECB3DD}"/>
              </a:ext>
            </a:extLst>
          </p:cNvPr>
          <p:cNvSpPr>
            <a:spLocks noGrp="1"/>
          </p:cNvSpPr>
          <p:nvPr>
            <p:ph idx="13"/>
          </p:nvPr>
        </p:nvSpPr>
        <p:spPr>
          <a:xfrm>
            <a:off x="0" y="0"/>
            <a:ext cx="12192000" cy="6858000"/>
          </a:xfrm>
        </p:spPr>
        <p:txBody>
          <a:bodyPr/>
          <a:lstStyle>
            <a:lvl1pPr>
              <a:defRPr/>
            </a:lvl1pPr>
            <a:lvl2pPr>
              <a:defRPr/>
            </a:lvl2pPr>
            <a:lvl3pPr>
              <a:defRPr/>
            </a:lvl3pPr>
            <a:lvl4pPr>
              <a:defRPr/>
            </a:lvl4pPr>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040342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1_Slide text">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0350"/>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4" name="Picture Placeholder 11">
            <a:extLst>
              <a:ext uri="{FF2B5EF4-FFF2-40B4-BE49-F238E27FC236}">
                <a16:creationId xmlns:a16="http://schemas.microsoft.com/office/drawing/2014/main" id="{7AF74321-35D0-F345-BD2C-BF0E89C17084}"/>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vl1pPr>
          </a:lstStyle>
          <a:p>
            <a:r>
              <a:rPr lang="en-US" dirty="0"/>
              <a:t>Co-logo</a:t>
            </a:r>
          </a:p>
        </p:txBody>
      </p:sp>
      <p:sp>
        <p:nvSpPr>
          <p:cNvPr id="6" name="Text Placeholder 2">
            <a:extLst>
              <a:ext uri="{FF2B5EF4-FFF2-40B4-BE49-F238E27FC236}">
                <a16:creationId xmlns:a16="http://schemas.microsoft.com/office/drawing/2014/main" id="{3A26A08B-2AC5-4A48-903B-4D08EBA261C5}"/>
              </a:ext>
            </a:extLst>
          </p:cNvPr>
          <p:cNvSpPr>
            <a:spLocks noGrp="1"/>
          </p:cNvSpPr>
          <p:nvPr>
            <p:ph type="body" sz="quarter" idx="14"/>
          </p:nvPr>
        </p:nvSpPr>
        <p:spPr>
          <a:xfrm>
            <a:off x="611850" y="1160463"/>
            <a:ext cx="5028929" cy="1644647"/>
          </a:xfrm>
          <a:prstGeom prst="rect">
            <a:avLst/>
          </a:prstGeom>
        </p:spPr>
        <p:txBody>
          <a:bodyPr anchor="t"/>
          <a:lstStyle>
            <a:lvl1pPr marL="0" indent="0">
              <a:lnSpc>
                <a:spcPct val="100000"/>
              </a:lnSpc>
              <a:buFontTx/>
              <a:buNone/>
              <a:defRPr sz="1600">
                <a:solidFill>
                  <a:schemeClr val="tx1">
                    <a:lumMod val="60000"/>
                    <a:lumOff val="40000"/>
                  </a:schemeClr>
                </a:solidFill>
              </a:defRPr>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stStyle>
          <a:p>
            <a:pPr lvl="0"/>
            <a:r>
              <a:rPr lang="en-GB" dirty="0"/>
              <a:t>Click to edit Master text styles</a:t>
            </a:r>
            <a:endParaRPr lang="en-US" dirty="0"/>
          </a:p>
        </p:txBody>
      </p:sp>
    </p:spTree>
    <p:extLst>
      <p:ext uri="{BB962C8B-B14F-4D97-AF65-F5344CB8AC3E}">
        <p14:creationId xmlns:p14="http://schemas.microsoft.com/office/powerpoint/2010/main" val="3386750798"/>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731">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sub divider page">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C45783D-F126-C2E8-AA05-5E6F525344CB}"/>
              </a:ext>
            </a:extLst>
          </p:cNvPr>
          <p:cNvSpPr>
            <a:spLocks noGrp="1"/>
          </p:cNvSpPr>
          <p:nvPr>
            <p:ph sz="half" idx="16" hasCustomPrompt="1"/>
          </p:nvPr>
        </p:nvSpPr>
        <p:spPr>
          <a:xfrm>
            <a:off x="0" y="0"/>
            <a:ext cx="12192000" cy="6857999"/>
          </a:xfrm>
        </p:spPr>
        <p:txBody>
          <a:bodyPr lIns="0" tIns="0" rIns="0" bIns="0">
            <a:normAutofit/>
          </a:bodyPr>
          <a:lstStyle>
            <a:lvl1pPr marL="216000" indent="-216000">
              <a:lnSpc>
                <a:spcPts val="1600"/>
              </a:lnSpc>
              <a:spcBef>
                <a:spcPts val="800"/>
              </a:spcBef>
              <a:buFont typeface="+mj-lt"/>
              <a:buAutoNum type="arabicPeriod"/>
              <a:defRPr sz="1400" b="0" i="0" cap="none" baseline="0">
                <a:solidFill>
                  <a:schemeClr val="bg1"/>
                </a:solidFill>
                <a:latin typeface="Effra" panose="020B0603020203020204" pitchFamily="34" charset="0"/>
              </a:defRPr>
            </a:lvl1pPr>
          </a:lstStyle>
          <a:p>
            <a:pPr lvl="0"/>
            <a:r>
              <a:rPr lang="en-GB" dirty="0"/>
              <a:t>Insert photo</a:t>
            </a:r>
            <a:endParaRPr lang="en-US" dirty="0"/>
          </a:p>
        </p:txBody>
      </p:sp>
      <p:sp>
        <p:nvSpPr>
          <p:cNvPr id="5" name="Footer Placeholder 4">
            <a:extLst>
              <a:ext uri="{FF2B5EF4-FFF2-40B4-BE49-F238E27FC236}">
                <a16:creationId xmlns:a16="http://schemas.microsoft.com/office/drawing/2014/main" id="{10136B23-0481-85AF-6CF5-55D8F11E05BB}"/>
              </a:ext>
            </a:extLst>
          </p:cNvPr>
          <p:cNvSpPr>
            <a:spLocks noGrp="1"/>
          </p:cNvSpPr>
          <p:nvPr>
            <p:ph type="ftr" sz="quarter" idx="11"/>
          </p:nvPr>
        </p:nvSpPr>
        <p:spPr>
          <a:xfrm>
            <a:off x="914400" y="6134400"/>
            <a:ext cx="2480400" cy="365125"/>
          </a:xfrm>
          <a:noFill/>
        </p:spPr>
        <p:txBody>
          <a:bodyPr lIns="0" tIns="0" rIns="0" bIns="0" anchor="b" anchorCtr="0"/>
          <a:lstStyle>
            <a:lvl1pPr algn="l">
              <a:defRPr sz="900" baseline="0">
                <a:solidFill>
                  <a:schemeClr val="bg1"/>
                </a:solidFill>
                <a:latin typeface="Effra" panose="020B0603020203020204" pitchFamily="34" charset="0"/>
              </a:defRPr>
            </a:lvl1pPr>
          </a:lstStyle>
          <a:p>
            <a:r>
              <a:rPr lang="en-US" dirty="0"/>
              <a:t>Walking the Talk | Culture Plan</a:t>
            </a:r>
          </a:p>
        </p:txBody>
      </p:sp>
      <p:sp>
        <p:nvSpPr>
          <p:cNvPr id="6" name="Slide Number Placeholder 5">
            <a:extLst>
              <a:ext uri="{FF2B5EF4-FFF2-40B4-BE49-F238E27FC236}">
                <a16:creationId xmlns:a16="http://schemas.microsoft.com/office/drawing/2014/main" id="{A7188E92-F5F3-711B-D877-EE2AB3394420}"/>
              </a:ext>
            </a:extLst>
          </p:cNvPr>
          <p:cNvSpPr>
            <a:spLocks noGrp="1"/>
          </p:cNvSpPr>
          <p:nvPr>
            <p:ph type="sldNum" sz="quarter" idx="12"/>
          </p:nvPr>
        </p:nvSpPr>
        <p:spPr>
          <a:xfrm>
            <a:off x="550863" y="6134400"/>
            <a:ext cx="363600" cy="365125"/>
          </a:xfrm>
        </p:spPr>
        <p:txBody>
          <a:bodyPr lIns="0" tIns="0" rIns="0" bIns="0" anchor="b" anchorCtr="0"/>
          <a:lstStyle>
            <a:lvl1pPr algn="l">
              <a:defRPr sz="900" b="1" i="0" baseline="0">
                <a:solidFill>
                  <a:schemeClr val="bg1"/>
                </a:solidFill>
                <a:latin typeface="Effra" panose="020B0603020203020204" pitchFamily="34" charset="0"/>
              </a:defRPr>
            </a:lvl1pPr>
          </a:lstStyle>
          <a:p>
            <a:fld id="{D7CAD275-0C03-224E-A5FD-F2CAFC472E37}" type="slidenum">
              <a:rPr lang="en-US" smtClean="0"/>
              <a:pPr/>
              <a:t>‹#›</a:t>
            </a:fld>
            <a:endParaRPr lang="en-US" dirty="0"/>
          </a:p>
        </p:txBody>
      </p:sp>
      <p:sp>
        <p:nvSpPr>
          <p:cNvPr id="7" name="Content Placeholder 2">
            <a:extLst>
              <a:ext uri="{FF2B5EF4-FFF2-40B4-BE49-F238E27FC236}">
                <a16:creationId xmlns:a16="http://schemas.microsoft.com/office/drawing/2014/main" id="{DE229B94-F354-6CEC-CF49-AEC31C444A8F}"/>
              </a:ext>
            </a:extLst>
          </p:cNvPr>
          <p:cNvSpPr>
            <a:spLocks noGrp="1"/>
          </p:cNvSpPr>
          <p:nvPr>
            <p:ph sz="half" idx="13" hasCustomPrompt="1"/>
          </p:nvPr>
        </p:nvSpPr>
        <p:spPr>
          <a:xfrm>
            <a:off x="550863" y="1628775"/>
            <a:ext cx="5400674" cy="486896"/>
          </a:xfrm>
        </p:spPr>
        <p:txBody>
          <a:bodyPr lIns="0" tIns="0" rIns="0" bIns="0">
            <a:normAutofit/>
          </a:bodyPr>
          <a:lstStyle>
            <a:lvl1pPr marL="0" indent="0">
              <a:lnSpc>
                <a:spcPts val="1600"/>
              </a:lnSpc>
              <a:spcBef>
                <a:spcPts val="0"/>
              </a:spcBef>
              <a:buFontTx/>
              <a:buNone/>
              <a:defRPr sz="1400" b="1" i="0" cap="all" baseline="0">
                <a:solidFill>
                  <a:schemeClr val="bg1"/>
                </a:solidFill>
                <a:latin typeface="Effra" panose="020B0603020203020204" pitchFamily="34" charset="0"/>
              </a:defRPr>
            </a:lvl1pPr>
          </a:lstStyle>
          <a:p>
            <a:pPr lvl="0"/>
            <a:r>
              <a:rPr lang="en-GB" dirty="0"/>
              <a:t>2.1 behavioural analysis</a:t>
            </a:r>
            <a:endParaRPr lang="en-US" dirty="0"/>
          </a:p>
        </p:txBody>
      </p:sp>
      <p:sp>
        <p:nvSpPr>
          <p:cNvPr id="8" name="Content Placeholder 2">
            <a:extLst>
              <a:ext uri="{FF2B5EF4-FFF2-40B4-BE49-F238E27FC236}">
                <a16:creationId xmlns:a16="http://schemas.microsoft.com/office/drawing/2014/main" id="{3B37189C-4D1E-62A7-40BA-E349EE24F5C1}"/>
              </a:ext>
            </a:extLst>
          </p:cNvPr>
          <p:cNvSpPr>
            <a:spLocks noGrp="1"/>
          </p:cNvSpPr>
          <p:nvPr>
            <p:ph sz="half" idx="14" hasCustomPrompt="1"/>
          </p:nvPr>
        </p:nvSpPr>
        <p:spPr>
          <a:xfrm>
            <a:off x="550862" y="368301"/>
            <a:ext cx="5400675" cy="187512"/>
          </a:xfrm>
        </p:spPr>
        <p:txBody>
          <a:bodyPr lIns="0" tIns="0" rIns="0" bIns="0">
            <a:normAutofit/>
          </a:bodyPr>
          <a:lstStyle>
            <a:lvl1pPr marL="0" indent="0">
              <a:lnSpc>
                <a:spcPts val="900"/>
              </a:lnSpc>
              <a:spcBef>
                <a:spcPts val="0"/>
              </a:spcBef>
              <a:buFontTx/>
              <a:buNone/>
              <a:defRPr sz="900" cap="all" baseline="0">
                <a:solidFill>
                  <a:schemeClr val="bg1"/>
                </a:solidFill>
                <a:latin typeface="Effra" panose="020B0603020203020204" pitchFamily="34" charset="0"/>
              </a:defRPr>
            </a:lvl1pPr>
          </a:lstStyle>
          <a:p>
            <a:pPr lvl="0"/>
            <a:r>
              <a:rPr lang="en-GB" dirty="0"/>
              <a:t>0. SUB-SECTION HEADER</a:t>
            </a:r>
          </a:p>
        </p:txBody>
      </p:sp>
      <p:sp>
        <p:nvSpPr>
          <p:cNvPr id="9" name="Content Placeholder 2">
            <a:extLst>
              <a:ext uri="{FF2B5EF4-FFF2-40B4-BE49-F238E27FC236}">
                <a16:creationId xmlns:a16="http://schemas.microsoft.com/office/drawing/2014/main" id="{03760B0C-0967-E1FB-4862-0D4A7172E6E1}"/>
              </a:ext>
            </a:extLst>
          </p:cNvPr>
          <p:cNvSpPr>
            <a:spLocks noGrp="1"/>
          </p:cNvSpPr>
          <p:nvPr>
            <p:ph sz="half" idx="15" hasCustomPrompt="1"/>
          </p:nvPr>
        </p:nvSpPr>
        <p:spPr>
          <a:xfrm>
            <a:off x="550862" y="2363880"/>
            <a:ext cx="5400674" cy="3606613"/>
          </a:xfrm>
        </p:spPr>
        <p:txBody>
          <a:bodyPr lIns="0" tIns="0" rIns="0" bIns="0">
            <a:normAutofit/>
          </a:bodyPr>
          <a:lstStyle>
            <a:lvl1pPr marL="216000" indent="-216000">
              <a:lnSpc>
                <a:spcPts val="1600"/>
              </a:lnSpc>
              <a:spcBef>
                <a:spcPts val="800"/>
              </a:spcBef>
              <a:buFont typeface="+mj-lt"/>
              <a:buAutoNum type="arabicPeriod"/>
              <a:defRPr sz="1400" b="0" i="0" cap="none" baseline="0">
                <a:solidFill>
                  <a:schemeClr val="bg1"/>
                </a:solidFill>
                <a:latin typeface="Effra" panose="020B0603020203020204" pitchFamily="34" charset="0"/>
              </a:defRPr>
            </a:lvl1pPr>
          </a:lstStyle>
          <a:p>
            <a:pPr lvl="0"/>
            <a:r>
              <a:rPr lang="en-GB" dirty="0"/>
              <a:t>Key findings from your current culture assessment</a:t>
            </a:r>
          </a:p>
          <a:p>
            <a:pPr lvl="0"/>
            <a:r>
              <a:rPr lang="en-GB" dirty="0"/>
              <a:t>Your culture blueprint</a:t>
            </a:r>
          </a:p>
          <a:p>
            <a:pPr lvl="0"/>
            <a:r>
              <a:rPr lang="en-GB" dirty="0"/>
              <a:t>Your “From ⟶ To” culture focus</a:t>
            </a:r>
            <a:endParaRPr lang="en-US" dirty="0"/>
          </a:p>
        </p:txBody>
      </p:sp>
    </p:spTree>
    <p:extLst>
      <p:ext uri="{BB962C8B-B14F-4D97-AF65-F5344CB8AC3E}">
        <p14:creationId xmlns:p14="http://schemas.microsoft.com/office/powerpoint/2010/main" val="18194214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ext + sub chap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96102"/>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42">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Contents_no image">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719426" y="593839"/>
            <a:ext cx="10515600" cy="530938"/>
          </a:xfrm>
          <a:prstGeom prst="rect">
            <a:avLst/>
          </a:prstGeom>
        </p:spPr>
        <p:txBody>
          <a:bodyPr anchor="ctr">
            <a:noAutofit/>
          </a:bodyPr>
          <a:lstStyle>
            <a:lvl1pPr>
              <a:defRPr sz="4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Tree>
    <p:extLst>
      <p:ext uri="{BB962C8B-B14F-4D97-AF65-F5344CB8AC3E}">
        <p14:creationId xmlns:p14="http://schemas.microsoft.com/office/powerpoint/2010/main" val="3386134201"/>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890">
          <p15:clr>
            <a:srgbClr val="FBAE40"/>
          </p15:clr>
        </p15:guide>
        <p15:guide id="4" orient="horz" pos="343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948-AD24-314E-B8AD-267007D83BBE}"/>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444EDCE-855C-3F45-B5FA-85CCD1D6A3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205421C-1373-4C4A-8042-682E8C65EB33}"/>
              </a:ext>
            </a:extLst>
          </p:cNvPr>
          <p:cNvSpPr>
            <a:spLocks noGrp="1"/>
          </p:cNvSpPr>
          <p:nvPr>
            <p:ph type="dt" sz="half" idx="10"/>
          </p:nvPr>
        </p:nvSpPr>
        <p:spPr/>
        <p:txBody>
          <a:bodyPr/>
          <a:lstStyle>
            <a:lvl1pPr>
              <a:defRPr>
                <a:latin typeface="Effra" panose="020B0603020203020204" pitchFamily="34" charset="0"/>
              </a:defRPr>
            </a:lvl1pPr>
          </a:lstStyle>
          <a:p>
            <a:fld id="{89B7EDF1-856D-C244-B96C-B1993965C76D}" type="datetimeFigureOut">
              <a:rPr lang="en-US" smtClean="0"/>
              <a:pPr/>
              <a:t>5/30/2023</a:t>
            </a:fld>
            <a:endParaRPr lang="en-US" dirty="0"/>
          </a:p>
        </p:txBody>
      </p:sp>
      <p:sp>
        <p:nvSpPr>
          <p:cNvPr id="5" name="Footer Placeholder 4">
            <a:extLst>
              <a:ext uri="{FF2B5EF4-FFF2-40B4-BE49-F238E27FC236}">
                <a16:creationId xmlns:a16="http://schemas.microsoft.com/office/drawing/2014/main" id="{D70F47A3-CD46-7D43-A525-FBD551D6B4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D8475E-6779-4540-BA9F-87FC90B95688}"/>
              </a:ext>
            </a:extLst>
          </p:cNvPr>
          <p:cNvSpPr>
            <a:spLocks noGrp="1"/>
          </p:cNvSpPr>
          <p:nvPr>
            <p:ph type="sldNum" sz="quarter" idx="12"/>
          </p:nvPr>
        </p:nvSpPr>
        <p:spPr/>
        <p:txBody>
          <a:bodyPr/>
          <a:lstStyle/>
          <a:p>
            <a:fld id="{C0CDD515-4765-3F44-8663-48B5ED4B1E31}" type="slidenum">
              <a:rPr lang="en-US" smtClean="0"/>
              <a:t>‹#›</a:t>
            </a:fld>
            <a:endParaRPr lang="en-US" dirty="0"/>
          </a:p>
        </p:txBody>
      </p:sp>
    </p:spTree>
    <p:extLst>
      <p:ext uri="{BB962C8B-B14F-4D97-AF65-F5344CB8AC3E}">
        <p14:creationId xmlns:p14="http://schemas.microsoft.com/office/powerpoint/2010/main" val="29221641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205421C-1373-4C4A-8042-682E8C65EB33}"/>
              </a:ext>
            </a:extLst>
          </p:cNvPr>
          <p:cNvSpPr>
            <a:spLocks noGrp="1"/>
          </p:cNvSpPr>
          <p:nvPr>
            <p:ph type="dt" sz="half" idx="10"/>
          </p:nvPr>
        </p:nvSpPr>
        <p:spPr/>
        <p:txBody>
          <a:bodyPr/>
          <a:lstStyle>
            <a:lvl1pPr>
              <a:defRPr>
                <a:latin typeface="Effra" panose="020B0603020203020204" pitchFamily="34" charset="0"/>
              </a:defRPr>
            </a:lvl1pPr>
          </a:lstStyle>
          <a:p>
            <a:endParaRPr lang="en-US" dirty="0"/>
          </a:p>
        </p:txBody>
      </p:sp>
      <p:pic>
        <p:nvPicPr>
          <p:cNvPr id="8" name="Picture 7" descr="A picture containing graphics, screenshot, font, graphic design&#10;&#10;Description automatically generated">
            <a:extLst>
              <a:ext uri="{FF2B5EF4-FFF2-40B4-BE49-F238E27FC236}">
                <a16:creationId xmlns:a16="http://schemas.microsoft.com/office/drawing/2014/main" id="{27BF1998-921B-670C-EF15-F84E15D58148}"/>
              </a:ext>
            </a:extLst>
          </p:cNvPr>
          <p:cNvPicPr>
            <a:picLocks noChangeAspect="1"/>
          </p:cNvPicPr>
          <p:nvPr userDrawn="1"/>
        </p:nvPicPr>
        <p:blipFill>
          <a:blip r:embed="rId3"/>
          <a:stretch>
            <a:fillRect/>
          </a:stretch>
        </p:blipFill>
        <p:spPr>
          <a:xfrm>
            <a:off x="388789" y="5891478"/>
            <a:ext cx="1668610" cy="852132"/>
          </a:xfrm>
          <a:prstGeom prst="rect">
            <a:avLst/>
          </a:prstGeom>
        </p:spPr>
      </p:pic>
      <p:pic>
        <p:nvPicPr>
          <p:cNvPr id="9" name="Picture 8">
            <a:extLst>
              <a:ext uri="{FF2B5EF4-FFF2-40B4-BE49-F238E27FC236}">
                <a16:creationId xmlns:a16="http://schemas.microsoft.com/office/drawing/2014/main" id="{F6A4B341-0E98-5A1D-74D0-F5F506F1762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361474" y="6019800"/>
            <a:ext cx="1531257" cy="595489"/>
          </a:xfrm>
          <a:prstGeom prst="rect">
            <a:avLst/>
          </a:prstGeom>
        </p:spPr>
      </p:pic>
    </p:spTree>
    <p:extLst>
      <p:ext uri="{BB962C8B-B14F-4D97-AF65-F5344CB8AC3E}">
        <p14:creationId xmlns:p14="http://schemas.microsoft.com/office/powerpoint/2010/main" val="3485723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Divisor">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AEB36B94-EA35-AA46-97FD-87B7FF2DE0B5}"/>
              </a:ext>
            </a:extLst>
          </p:cNvPr>
          <p:cNvSpPr>
            <a:spLocks noGrp="1"/>
          </p:cNvSpPr>
          <p:nvPr>
            <p:ph type="pic" sz="quarter" idx="14"/>
          </p:nvPr>
        </p:nvSpPr>
        <p:spPr>
          <a:xfrm>
            <a:off x="0" y="10633"/>
            <a:ext cx="12192000" cy="5392640"/>
          </a:xfrm>
          <a:prstGeom prst="rect">
            <a:avLst/>
          </a:prstGeom>
        </p:spPr>
        <p:txBody>
          <a:bodyPr/>
          <a:lstStyle>
            <a:lvl1pPr>
              <a:defRPr>
                <a:latin typeface="Effra" panose="020B0603020203020204" pitchFamily="34" charset="0"/>
              </a:defRPr>
            </a:lvl1pPr>
          </a:lstStyle>
          <a:p>
            <a:endParaRPr lang="en-US" dirty="0"/>
          </a:p>
        </p:txBody>
      </p:sp>
      <p:sp>
        <p:nvSpPr>
          <p:cNvPr id="7" name="Rectangle 6">
            <a:extLst>
              <a:ext uri="{FF2B5EF4-FFF2-40B4-BE49-F238E27FC236}">
                <a16:creationId xmlns:a16="http://schemas.microsoft.com/office/drawing/2014/main" id="{58AF5390-36ED-AB43-A095-DB0A23EE8962}"/>
              </a:ext>
            </a:extLst>
          </p:cNvPr>
          <p:cNvSpPr>
            <a:spLocks/>
          </p:cNvSpPr>
          <p:nvPr userDrawn="1"/>
        </p:nvSpPr>
        <p:spPr>
          <a:xfrm>
            <a:off x="6096000" y="0"/>
            <a:ext cx="6096000" cy="5403273"/>
          </a:xfrm>
          <a:prstGeom prst="rect">
            <a:avLst/>
          </a:prstGeom>
          <a:solidFill>
            <a:srgbClr val="614B7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Tree>
    <p:extLst>
      <p:ext uri="{BB962C8B-B14F-4D97-AF65-F5344CB8AC3E}">
        <p14:creationId xmlns:p14="http://schemas.microsoft.com/office/powerpoint/2010/main" val="1397385059"/>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E16C06-D1DE-1C4B-BC9A-8EABDEBD43F3}" type="datetimeFigureOut">
              <a:rPr lang="en-US" smtClean="0"/>
              <a:t>5/30/2023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35ABA6-3AB6-FE4E-9961-384C7492EC8C}" type="slidenum">
              <a:rPr lang="en-US" smtClean="0"/>
              <a:t>‹#›</a:t>
            </a:fld>
            <a:endParaRPr lang="en-US" dirty="0"/>
          </a:p>
        </p:txBody>
      </p:sp>
    </p:spTree>
    <p:extLst>
      <p:ext uri="{BB962C8B-B14F-4D97-AF65-F5344CB8AC3E}">
        <p14:creationId xmlns:p14="http://schemas.microsoft.com/office/powerpoint/2010/main" val="3684661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sub chapter">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44215"/>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6" name="Straight Connector 15">
            <a:extLst>
              <a:ext uri="{FF2B5EF4-FFF2-40B4-BE49-F238E27FC236}">
                <a16:creationId xmlns:a16="http://schemas.microsoft.com/office/drawing/2014/main" id="{4EFE6384-BCD5-444F-ACA4-C8CC7BC31714}"/>
              </a:ext>
            </a:extLst>
          </p:cNvPr>
          <p:cNvCxnSpPr>
            <a:cxnSpLocks/>
          </p:cNvCxnSpPr>
          <p:nvPr userDrawn="1"/>
        </p:nvCxnSpPr>
        <p:spPr>
          <a:xfrm>
            <a:off x="695325" y="791290"/>
            <a:ext cx="313487" cy="0"/>
          </a:xfrm>
          <a:prstGeom prst="line">
            <a:avLst/>
          </a:prstGeom>
          <a:ln w="25400">
            <a:solidFill>
              <a:srgbClr val="614B79"/>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9E9C4F8F-4F55-8340-8802-7D04B7CBB725}"/>
              </a:ext>
            </a:extLst>
          </p:cNvPr>
          <p:cNvSpPr>
            <a:spLocks noGrp="1"/>
          </p:cNvSpPr>
          <p:nvPr>
            <p:ph type="body" sz="quarter" idx="14" hasCustomPrompt="1"/>
          </p:nvPr>
        </p:nvSpPr>
        <p:spPr>
          <a:xfrm>
            <a:off x="611188" y="843382"/>
            <a:ext cx="6278562" cy="244952"/>
          </a:xfrm>
          <a:prstGeom prst="rect">
            <a:avLst/>
          </a:prstGeom>
        </p:spPr>
        <p:txBody>
          <a:bodyPr/>
          <a:lstStyle>
            <a:lvl1pPr marL="0" indent="0">
              <a:buFontTx/>
              <a:buNone/>
              <a:defRPr sz="1200" b="1">
                <a:solidFill>
                  <a:srgbClr val="614B79"/>
                </a:solidFill>
                <a:latin typeface="Effra" panose="020B0603020203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CHAPTER</a:t>
            </a:r>
            <a:endParaRPr lang="en-US" dirty="0"/>
          </a:p>
        </p:txBody>
      </p:sp>
      <p:sp>
        <p:nvSpPr>
          <p:cNvPr id="10" name="Picture Placeholder 11">
            <a:extLst>
              <a:ext uri="{FF2B5EF4-FFF2-40B4-BE49-F238E27FC236}">
                <a16:creationId xmlns:a16="http://schemas.microsoft.com/office/drawing/2014/main" id="{1D76DDC7-7FAC-6F4B-9DA4-1D1E3239BAB4}"/>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510329770"/>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42">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0620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ver no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AF5390-36ED-AB43-A095-DB0A23EE8962}"/>
              </a:ext>
            </a:extLst>
          </p:cNvPr>
          <p:cNvSpPr>
            <a:spLocks/>
          </p:cNvSpPr>
          <p:nvPr userDrawn="1"/>
        </p:nvSpPr>
        <p:spPr>
          <a:xfrm>
            <a:off x="0" y="0"/>
            <a:ext cx="12192000" cy="54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9" name="Rectangle 8">
            <a:extLst>
              <a:ext uri="{FF2B5EF4-FFF2-40B4-BE49-F238E27FC236}">
                <a16:creationId xmlns:a16="http://schemas.microsoft.com/office/drawing/2014/main" id="{54AF8EFB-FDEE-1741-955F-5BCD2AD1F242}"/>
              </a:ext>
            </a:extLst>
          </p:cNvPr>
          <p:cNvSpPr/>
          <p:nvPr userDrawn="1"/>
        </p:nvSpPr>
        <p:spPr>
          <a:xfrm>
            <a:off x="10128675" y="0"/>
            <a:ext cx="1368000" cy="934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6" name="Text Placeholder 14">
            <a:extLst>
              <a:ext uri="{FF2B5EF4-FFF2-40B4-BE49-F238E27FC236}">
                <a16:creationId xmlns:a16="http://schemas.microsoft.com/office/drawing/2014/main" id="{6CEA94AC-2B8A-DB4B-AF6B-9522838F3AA0}"/>
              </a:ext>
            </a:extLst>
          </p:cNvPr>
          <p:cNvSpPr>
            <a:spLocks noGrp="1"/>
          </p:cNvSpPr>
          <p:nvPr>
            <p:ph type="body" sz="quarter" idx="10" hasCustomPrompt="1"/>
          </p:nvPr>
        </p:nvSpPr>
        <p:spPr>
          <a:xfrm>
            <a:off x="10128676" y="260350"/>
            <a:ext cx="1368000" cy="561926"/>
          </a:xfrm>
          <a:prstGeom prst="rect">
            <a:avLst/>
          </a:prstGeom>
        </p:spPr>
        <p:txBody>
          <a:bodyPr anchor="b"/>
          <a:lstStyle>
            <a:lvl1pPr marL="0" algn="ctr">
              <a:lnSpc>
                <a:spcPct val="90000"/>
              </a:lnSpc>
              <a:spcBef>
                <a:spcPts val="600"/>
              </a:spcBef>
              <a:buFontTx/>
              <a:buNone/>
              <a:defRPr sz="1100" b="1">
                <a:solidFill>
                  <a:schemeClr val="accent2"/>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NAME DOC</a:t>
            </a:r>
            <a:endParaRPr lang="en-US" dirty="0"/>
          </a:p>
        </p:txBody>
      </p:sp>
      <p:sp>
        <p:nvSpPr>
          <p:cNvPr id="13" name="Text Placeholder 4">
            <a:extLst>
              <a:ext uri="{FF2B5EF4-FFF2-40B4-BE49-F238E27FC236}">
                <a16:creationId xmlns:a16="http://schemas.microsoft.com/office/drawing/2014/main" id="{1BBE93F6-9E90-134B-8E34-3E646FE98A50}"/>
              </a:ext>
            </a:extLst>
          </p:cNvPr>
          <p:cNvSpPr>
            <a:spLocks noGrp="1"/>
          </p:cNvSpPr>
          <p:nvPr>
            <p:ph type="body" sz="quarter" idx="12" hasCustomPrompt="1"/>
          </p:nvPr>
        </p:nvSpPr>
        <p:spPr>
          <a:xfrm>
            <a:off x="596015" y="2840263"/>
            <a:ext cx="4996711" cy="1235203"/>
          </a:xfrm>
          <a:prstGeom prst="rect">
            <a:avLst/>
          </a:prstGeom>
        </p:spPr>
        <p:txBody>
          <a:bodyPr/>
          <a:lstStyle>
            <a:lvl1pPr marL="0">
              <a:buFontTx/>
              <a:buNone/>
              <a:defRPr sz="40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PROJECT NAME</a:t>
            </a:r>
          </a:p>
          <a:p>
            <a:pPr lvl="0"/>
            <a:r>
              <a:rPr lang="en-GB" dirty="0"/>
              <a:t>TITLE</a:t>
            </a:r>
            <a:endParaRPr lang="en-US" dirty="0"/>
          </a:p>
        </p:txBody>
      </p:sp>
      <p:sp>
        <p:nvSpPr>
          <p:cNvPr id="14" name="Text Placeholder 4">
            <a:extLst>
              <a:ext uri="{FF2B5EF4-FFF2-40B4-BE49-F238E27FC236}">
                <a16:creationId xmlns:a16="http://schemas.microsoft.com/office/drawing/2014/main" id="{CA80756B-7BC3-C041-87F2-028ADBEA159B}"/>
              </a:ext>
            </a:extLst>
          </p:cNvPr>
          <p:cNvSpPr>
            <a:spLocks noGrp="1"/>
          </p:cNvSpPr>
          <p:nvPr>
            <p:ph type="body" sz="quarter" idx="13" hasCustomPrompt="1"/>
          </p:nvPr>
        </p:nvSpPr>
        <p:spPr>
          <a:xfrm>
            <a:off x="596015" y="1989139"/>
            <a:ext cx="4996711" cy="381922"/>
          </a:xfrm>
          <a:prstGeom prst="rect">
            <a:avLst/>
          </a:prstGeom>
        </p:spPr>
        <p:txBody>
          <a:bodyPr/>
          <a:lstStyle>
            <a:lvl1pPr marL="0">
              <a:buFontTx/>
              <a:buNone/>
              <a:defRPr sz="15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Date</a:t>
            </a:r>
            <a:endParaRPr lang="en-US" dirty="0"/>
          </a:p>
        </p:txBody>
      </p:sp>
      <p:cxnSp>
        <p:nvCxnSpPr>
          <p:cNvPr id="11" name="Straight Connector 10">
            <a:extLst>
              <a:ext uri="{FF2B5EF4-FFF2-40B4-BE49-F238E27FC236}">
                <a16:creationId xmlns:a16="http://schemas.microsoft.com/office/drawing/2014/main" id="{0924CE4E-CCD9-1F4C-8A62-8BF7DAC5D3BC}"/>
              </a:ext>
            </a:extLst>
          </p:cNvPr>
          <p:cNvCxnSpPr/>
          <p:nvPr userDrawn="1"/>
        </p:nvCxnSpPr>
        <p:spPr>
          <a:xfrm>
            <a:off x="0" y="540233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657588"/>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ver with imag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CC3317DF-2A67-E34E-A044-580C1C6F707D}"/>
              </a:ext>
            </a:extLst>
          </p:cNvPr>
          <p:cNvSpPr>
            <a:spLocks noGrp="1"/>
          </p:cNvSpPr>
          <p:nvPr>
            <p:ph type="pic" sz="quarter" idx="14"/>
          </p:nvPr>
        </p:nvSpPr>
        <p:spPr>
          <a:xfrm>
            <a:off x="-2400" y="-21435"/>
            <a:ext cx="12192000" cy="5433487"/>
          </a:xfrm>
          <a:prstGeom prst="rect">
            <a:avLst/>
          </a:prstGeom>
        </p:spPr>
        <p:txBody>
          <a:bodyPr/>
          <a:lstStyle>
            <a:lvl1pPr>
              <a:defRPr>
                <a:latin typeface="Effra" panose="020B0603020203020204" pitchFamily="34" charset="0"/>
              </a:defRPr>
            </a:lvl1pPr>
          </a:lstStyle>
          <a:p>
            <a:endParaRPr lang="en-US" dirty="0"/>
          </a:p>
        </p:txBody>
      </p:sp>
      <p:pic>
        <p:nvPicPr>
          <p:cNvPr id="8" name="Picture 7" descr="Logo, company name&#10;&#10;">
            <a:extLst>
              <a:ext uri="{FF2B5EF4-FFF2-40B4-BE49-F238E27FC236}">
                <a16:creationId xmlns:a16="http://schemas.microsoft.com/office/drawing/2014/main" id="{0680D926-72D7-1D48-B56B-7F138D5759B3}"/>
              </a:ext>
            </a:extLst>
          </p:cNvPr>
          <p:cNvPicPr>
            <a:picLocks noChangeAspect="1"/>
          </p:cNvPicPr>
          <p:nvPr userDrawn="1"/>
        </p:nvPicPr>
        <p:blipFill>
          <a:blip r:embed="rId2"/>
          <a:stretch>
            <a:fillRect/>
          </a:stretch>
        </p:blipFill>
        <p:spPr>
          <a:xfrm>
            <a:off x="9494196" y="5814788"/>
            <a:ext cx="2002479" cy="782862"/>
          </a:xfrm>
          <a:prstGeom prst="rect">
            <a:avLst/>
          </a:prstGeom>
        </p:spPr>
      </p:pic>
      <p:sp>
        <p:nvSpPr>
          <p:cNvPr id="16" name="Text Placeholder 14">
            <a:extLst>
              <a:ext uri="{FF2B5EF4-FFF2-40B4-BE49-F238E27FC236}">
                <a16:creationId xmlns:a16="http://schemas.microsoft.com/office/drawing/2014/main" id="{6CEA94AC-2B8A-DB4B-AF6B-9522838F3AA0}"/>
              </a:ext>
            </a:extLst>
          </p:cNvPr>
          <p:cNvSpPr>
            <a:spLocks noGrp="1"/>
          </p:cNvSpPr>
          <p:nvPr>
            <p:ph type="body" sz="quarter" idx="10" hasCustomPrompt="1"/>
          </p:nvPr>
        </p:nvSpPr>
        <p:spPr>
          <a:xfrm>
            <a:off x="10128676" y="260350"/>
            <a:ext cx="1368000" cy="561926"/>
          </a:xfrm>
          <a:prstGeom prst="rect">
            <a:avLst/>
          </a:prstGeom>
        </p:spPr>
        <p:txBody>
          <a:bodyPr anchor="b"/>
          <a:lstStyle>
            <a:lvl1pPr marL="0" algn="ctr">
              <a:lnSpc>
                <a:spcPct val="90000"/>
              </a:lnSpc>
              <a:spcBef>
                <a:spcPts val="600"/>
              </a:spcBef>
              <a:buFontTx/>
              <a:buNone/>
              <a:defRPr sz="1100" b="1">
                <a:solidFill>
                  <a:schemeClr val="accent2"/>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NAME DOC</a:t>
            </a:r>
            <a:endParaRPr lang="en-US" dirty="0"/>
          </a:p>
        </p:txBody>
      </p:sp>
      <p:sp>
        <p:nvSpPr>
          <p:cNvPr id="13" name="Text Placeholder 4">
            <a:extLst>
              <a:ext uri="{FF2B5EF4-FFF2-40B4-BE49-F238E27FC236}">
                <a16:creationId xmlns:a16="http://schemas.microsoft.com/office/drawing/2014/main" id="{1BBE93F6-9E90-134B-8E34-3E646FE98A50}"/>
              </a:ext>
            </a:extLst>
          </p:cNvPr>
          <p:cNvSpPr>
            <a:spLocks noGrp="1"/>
          </p:cNvSpPr>
          <p:nvPr>
            <p:ph type="body" sz="quarter" idx="12" hasCustomPrompt="1"/>
          </p:nvPr>
        </p:nvSpPr>
        <p:spPr>
          <a:xfrm>
            <a:off x="596015" y="2840263"/>
            <a:ext cx="4996711" cy="1235203"/>
          </a:xfrm>
          <a:prstGeom prst="rect">
            <a:avLst/>
          </a:prstGeom>
        </p:spPr>
        <p:txBody>
          <a:bodyPr/>
          <a:lstStyle>
            <a:lvl1pPr marL="0">
              <a:buFontTx/>
              <a:buNone/>
              <a:defRPr sz="40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PROJECT NAME</a:t>
            </a:r>
          </a:p>
          <a:p>
            <a:pPr lvl="0"/>
            <a:r>
              <a:rPr lang="en-GB" dirty="0"/>
              <a:t>TITLE</a:t>
            </a:r>
            <a:endParaRPr lang="en-US" dirty="0"/>
          </a:p>
        </p:txBody>
      </p:sp>
      <p:sp>
        <p:nvSpPr>
          <p:cNvPr id="14" name="Text Placeholder 4">
            <a:extLst>
              <a:ext uri="{FF2B5EF4-FFF2-40B4-BE49-F238E27FC236}">
                <a16:creationId xmlns:a16="http://schemas.microsoft.com/office/drawing/2014/main" id="{CA80756B-7BC3-C041-87F2-028ADBEA159B}"/>
              </a:ext>
            </a:extLst>
          </p:cNvPr>
          <p:cNvSpPr>
            <a:spLocks noGrp="1"/>
          </p:cNvSpPr>
          <p:nvPr>
            <p:ph type="body" sz="quarter" idx="13" hasCustomPrompt="1"/>
          </p:nvPr>
        </p:nvSpPr>
        <p:spPr>
          <a:xfrm>
            <a:off x="596015" y="1989139"/>
            <a:ext cx="4996711" cy="381922"/>
          </a:xfrm>
          <a:prstGeom prst="rect">
            <a:avLst/>
          </a:prstGeom>
        </p:spPr>
        <p:txBody>
          <a:bodyPr/>
          <a:lstStyle>
            <a:lvl1pPr marL="0">
              <a:buFontTx/>
              <a:buNone/>
              <a:defRPr sz="15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Date</a:t>
            </a:r>
            <a:endParaRPr lang="en-US" dirty="0"/>
          </a:p>
        </p:txBody>
      </p:sp>
      <p:cxnSp>
        <p:nvCxnSpPr>
          <p:cNvPr id="12" name="Straight Connector 11">
            <a:extLst>
              <a:ext uri="{FF2B5EF4-FFF2-40B4-BE49-F238E27FC236}">
                <a16:creationId xmlns:a16="http://schemas.microsoft.com/office/drawing/2014/main" id="{CAAFB35E-F3A8-3B4C-B9A5-9457E4BE6A9D}"/>
              </a:ext>
            </a:extLst>
          </p:cNvPr>
          <p:cNvCxnSpPr/>
          <p:nvPr userDrawn="1"/>
        </p:nvCxnSpPr>
        <p:spPr>
          <a:xfrm>
            <a:off x="0" y="540233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Picture Placeholder 11">
            <a:extLst>
              <a:ext uri="{FF2B5EF4-FFF2-40B4-BE49-F238E27FC236}">
                <a16:creationId xmlns:a16="http://schemas.microsoft.com/office/drawing/2014/main" id="{56C47F0F-51FD-C246-AAE9-A9D946628BB0}"/>
              </a:ext>
            </a:extLst>
          </p:cNvPr>
          <p:cNvSpPr>
            <a:spLocks noGrp="1"/>
          </p:cNvSpPr>
          <p:nvPr>
            <p:ph type="pic" sz="quarter" idx="15" hasCustomPrompt="1"/>
          </p:nvPr>
        </p:nvSpPr>
        <p:spPr>
          <a:xfrm>
            <a:off x="695325" y="5791200"/>
            <a:ext cx="1990800" cy="781200"/>
          </a:xfrm>
          <a:prstGeom prst="rect">
            <a:avLst/>
          </a:prstGeom>
        </p:spPr>
        <p:txBody>
          <a:bodyPr anchor="ctr"/>
          <a:lstStyle>
            <a:lvl1pPr marL="0" indent="0" algn="ctr">
              <a:buFontTx/>
              <a:buNone/>
              <a:defRPr sz="105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1384953277"/>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Contents_no imag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C21D5359-4D28-4A4D-8A13-B11B9D41FE36}"/>
              </a:ext>
            </a:extLst>
          </p:cNvPr>
          <p:cNvCxnSpPr>
            <a:cxnSpLocks/>
          </p:cNvCxnSpPr>
          <p:nvPr userDrawn="1"/>
        </p:nvCxnSpPr>
        <p:spPr>
          <a:xfrm>
            <a:off x="695325" y="791290"/>
            <a:ext cx="313487"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0350"/>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4" name="Picture Placeholder 11">
            <a:extLst>
              <a:ext uri="{FF2B5EF4-FFF2-40B4-BE49-F238E27FC236}">
                <a16:creationId xmlns:a16="http://schemas.microsoft.com/office/drawing/2014/main" id="{453731C8-A2BD-0345-8916-487E520FC51A}"/>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Text Placeholder 2">
            <a:extLst>
              <a:ext uri="{FF2B5EF4-FFF2-40B4-BE49-F238E27FC236}">
                <a16:creationId xmlns:a16="http://schemas.microsoft.com/office/drawing/2014/main" id="{68D5129E-D7E6-5144-8445-4C71A9AB8F8B}"/>
              </a:ext>
            </a:extLst>
          </p:cNvPr>
          <p:cNvSpPr>
            <a:spLocks noGrp="1"/>
          </p:cNvSpPr>
          <p:nvPr>
            <p:ph type="body" sz="quarter" idx="14"/>
          </p:nvPr>
        </p:nvSpPr>
        <p:spPr>
          <a:xfrm>
            <a:off x="611850" y="1412875"/>
            <a:ext cx="2678001" cy="1644647"/>
          </a:xfrm>
          <a:prstGeom prst="rect">
            <a:avLst/>
          </a:prstGeom>
        </p:spPr>
        <p:txBody>
          <a:bodyPr anchor="t"/>
          <a:lstStyle>
            <a:lvl1pPr marL="0" indent="0">
              <a:lnSpc>
                <a:spcPct val="100000"/>
              </a:lnSpc>
              <a:buFontTx/>
              <a:buNone/>
              <a:defRPr sz="1600">
                <a:solidFill>
                  <a:schemeClr val="tx1">
                    <a:lumMod val="60000"/>
                    <a:lumOff val="40000"/>
                  </a:schemeClr>
                </a:solidFill>
                <a:latin typeface="Effra" panose="020B0603020203020204" pitchFamily="34" charset="0"/>
              </a:defRPr>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stStyle>
          <a:p>
            <a:pPr lvl="0"/>
            <a:r>
              <a:rPr lang="en-GB" dirty="0"/>
              <a:t>Click to edit Master text styles</a:t>
            </a:r>
            <a:endParaRPr lang="en-US" dirty="0"/>
          </a:p>
        </p:txBody>
      </p:sp>
    </p:spTree>
    <p:extLst>
      <p:ext uri="{BB962C8B-B14F-4D97-AF65-F5344CB8AC3E}">
        <p14:creationId xmlns:p14="http://schemas.microsoft.com/office/powerpoint/2010/main" val="4173211635"/>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890">
          <p15:clr>
            <a:srgbClr val="FBAE40"/>
          </p15:clr>
        </p15:guide>
        <p15:guide id="4" orient="horz" pos="343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1685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0692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36990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0F41-4846-3A44-8EC4-B24DF66922FB}"/>
              </a:ext>
            </a:extLst>
          </p:cNvPr>
          <p:cNvSpPr>
            <a:spLocks noGrp="1"/>
          </p:cNvSpPr>
          <p:nvPr>
            <p:ph type="ctrTitle" hasCustomPrompt="1"/>
          </p:nvPr>
        </p:nvSpPr>
        <p:spPr>
          <a:xfrm>
            <a:off x="752946" y="223211"/>
            <a:ext cx="10785337" cy="2387600"/>
          </a:xfrm>
        </p:spPr>
        <p:txBody>
          <a:bodyPr anchor="t">
            <a:normAutofit/>
          </a:bodyPr>
          <a:lstStyle>
            <a:lvl1pPr algn="l">
              <a:defRPr sz="4400" b="1" i="0">
                <a:solidFill>
                  <a:schemeClr val="tx1">
                    <a:lumMod val="65000"/>
                    <a:lumOff val="35000"/>
                  </a:schemeClr>
                </a:solidFill>
                <a:latin typeface="Raleway" panose="020B0003030101060003"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4138B779-29A3-034C-B230-A84558B45AB9}"/>
              </a:ext>
            </a:extLst>
          </p:cNvPr>
          <p:cNvSpPr>
            <a:spLocks noGrp="1"/>
          </p:cNvSpPr>
          <p:nvPr>
            <p:ph type="sldNum" sz="quarter" idx="12"/>
          </p:nvPr>
        </p:nvSpPr>
        <p:spPr>
          <a:xfrm>
            <a:off x="9439747" y="6565299"/>
            <a:ext cx="2743200" cy="365125"/>
          </a:xfrm>
        </p:spPr>
        <p:txBody>
          <a:bodyPr/>
          <a:lstStyle>
            <a:lvl1pPr>
              <a:defRPr sz="800"/>
            </a:lvl1pPr>
          </a:lstStyle>
          <a:p>
            <a:fld id="{ABB88061-B160-194B-BE23-53D075773195}" type="slidenum">
              <a:rPr lang="en-US" smtClean="0"/>
              <a:pPr/>
              <a:t>‹#›</a:t>
            </a:fld>
            <a:endParaRPr lang="en-US" dirty="0"/>
          </a:p>
        </p:txBody>
      </p:sp>
    </p:spTree>
    <p:extLst>
      <p:ext uri="{BB962C8B-B14F-4D97-AF65-F5344CB8AC3E}">
        <p14:creationId xmlns:p14="http://schemas.microsoft.com/office/powerpoint/2010/main" val="5273313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0F41-4846-3A44-8EC4-B24DF66922FB}"/>
              </a:ext>
            </a:extLst>
          </p:cNvPr>
          <p:cNvSpPr>
            <a:spLocks noGrp="1"/>
          </p:cNvSpPr>
          <p:nvPr>
            <p:ph type="ctrTitle" hasCustomPrompt="1"/>
          </p:nvPr>
        </p:nvSpPr>
        <p:spPr>
          <a:xfrm>
            <a:off x="752946" y="223211"/>
            <a:ext cx="10785337" cy="2387600"/>
          </a:xfrm>
        </p:spPr>
        <p:txBody>
          <a:bodyPr anchor="t">
            <a:normAutofit/>
          </a:bodyPr>
          <a:lstStyle>
            <a:lvl1pPr algn="l">
              <a:defRPr sz="4400" b="1" i="0">
                <a:solidFill>
                  <a:schemeClr val="tx1">
                    <a:lumMod val="65000"/>
                    <a:lumOff val="35000"/>
                  </a:schemeClr>
                </a:solidFill>
                <a:latin typeface="Raleway" panose="020B0003030101060003"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1E1EE3C6-263A-5542-9599-867A1EF6F88D}"/>
              </a:ext>
            </a:extLst>
          </p:cNvPr>
          <p:cNvSpPr>
            <a:spLocks noGrp="1"/>
          </p:cNvSpPr>
          <p:nvPr>
            <p:ph sz="half" idx="13" hasCustomPrompt="1"/>
          </p:nvPr>
        </p:nvSpPr>
        <p:spPr>
          <a:xfrm>
            <a:off x="752944" y="985275"/>
            <a:ext cx="10785337" cy="4351338"/>
          </a:xfr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5265315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0F41-4846-3A44-8EC4-B24DF66922FB}"/>
              </a:ext>
            </a:extLst>
          </p:cNvPr>
          <p:cNvSpPr>
            <a:spLocks noGrp="1"/>
          </p:cNvSpPr>
          <p:nvPr>
            <p:ph type="ctrTitle" hasCustomPrompt="1"/>
          </p:nvPr>
        </p:nvSpPr>
        <p:spPr>
          <a:xfrm>
            <a:off x="752946" y="223211"/>
            <a:ext cx="10785337" cy="2387600"/>
          </a:xfrm>
        </p:spPr>
        <p:txBody>
          <a:bodyPr anchor="t">
            <a:normAutofit/>
          </a:bodyPr>
          <a:lstStyle>
            <a:lvl1pPr algn="l">
              <a:defRPr sz="4400" b="1" i="0">
                <a:solidFill>
                  <a:schemeClr val="tx1">
                    <a:lumMod val="65000"/>
                    <a:lumOff val="35000"/>
                  </a:schemeClr>
                </a:solidFill>
                <a:latin typeface="Raleway" panose="020B00030301010600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269C537-25E7-4246-97C2-7025CE8F3F32}"/>
              </a:ext>
            </a:extLst>
          </p:cNvPr>
          <p:cNvSpPr>
            <a:spLocks noGrp="1"/>
          </p:cNvSpPr>
          <p:nvPr>
            <p:ph type="subTitle" idx="1" hasCustomPrompt="1"/>
          </p:nvPr>
        </p:nvSpPr>
        <p:spPr>
          <a:xfrm>
            <a:off x="752947" y="955049"/>
            <a:ext cx="9144000" cy="1655762"/>
          </a:xfrm>
        </p:spPr>
        <p:txBody>
          <a:bodyPr>
            <a:normAutofit/>
          </a:bodyPr>
          <a:lstStyle>
            <a:lvl1pPr marL="0" indent="0" algn="l">
              <a:buNone/>
              <a:defRPr sz="3000" b="1" i="0">
                <a:solidFill>
                  <a:srgbClr val="121C4D"/>
                </a:solidFill>
                <a:latin typeface="Raleway" panose="020B00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4138B779-29A3-034C-B230-A84558B45AB9}"/>
              </a:ext>
            </a:extLst>
          </p:cNvPr>
          <p:cNvSpPr>
            <a:spLocks noGrp="1"/>
          </p:cNvSpPr>
          <p:nvPr>
            <p:ph type="sldNum" sz="quarter" idx="12"/>
          </p:nvPr>
        </p:nvSpPr>
        <p:spPr>
          <a:xfrm>
            <a:off x="9439747" y="6565299"/>
            <a:ext cx="2743200" cy="365125"/>
          </a:xfrm>
        </p:spPr>
        <p:txBody>
          <a:bodyPr/>
          <a:lstStyle>
            <a:lvl1pPr>
              <a:defRPr sz="800"/>
            </a:lvl1pPr>
          </a:lstStyle>
          <a:p>
            <a:fld id="{ABB88061-B160-194B-BE23-53D075773195}" type="slidenum">
              <a:rPr lang="en-US" smtClean="0"/>
              <a:pPr/>
              <a:t>‹#›</a:t>
            </a:fld>
            <a:endParaRPr lang="en-US" dirty="0"/>
          </a:p>
        </p:txBody>
      </p:sp>
      <p:sp>
        <p:nvSpPr>
          <p:cNvPr id="5" name="Content Placeholder 2">
            <a:extLst>
              <a:ext uri="{FF2B5EF4-FFF2-40B4-BE49-F238E27FC236}">
                <a16:creationId xmlns:a16="http://schemas.microsoft.com/office/drawing/2014/main" id="{1E1EE3C6-263A-5542-9599-867A1EF6F88D}"/>
              </a:ext>
            </a:extLst>
          </p:cNvPr>
          <p:cNvSpPr>
            <a:spLocks noGrp="1"/>
          </p:cNvSpPr>
          <p:nvPr>
            <p:ph sz="half" idx="13" hasCustomPrompt="1"/>
          </p:nvPr>
        </p:nvSpPr>
        <p:spPr>
          <a:xfrm>
            <a:off x="752944" y="1830101"/>
            <a:ext cx="10785337" cy="4351338"/>
          </a:xfr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2767483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centre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C21D5359-4D28-4A4D-8A13-B11B9D41FE36}"/>
              </a:ext>
            </a:extLst>
          </p:cNvPr>
          <p:cNvCxnSpPr>
            <a:cxnSpLocks/>
          </p:cNvCxnSpPr>
          <p:nvPr userDrawn="1"/>
        </p:nvCxnSpPr>
        <p:spPr>
          <a:xfrm>
            <a:off x="5909094" y="830878"/>
            <a:ext cx="313487" cy="0"/>
          </a:xfrm>
          <a:prstGeom prst="line">
            <a:avLst/>
          </a:prstGeom>
          <a:ln w="25400">
            <a:solidFill>
              <a:srgbClr val="614B79"/>
            </a:solidFill>
          </a:ln>
        </p:spPr>
        <p:style>
          <a:lnRef idx="1">
            <a:schemeClr val="accent1"/>
          </a:lnRef>
          <a:fillRef idx="0">
            <a:schemeClr val="accent1"/>
          </a:fillRef>
          <a:effectRef idx="0">
            <a:schemeClr val="accent1"/>
          </a:effectRef>
          <a:fontRef idx="minor">
            <a:schemeClr val="tx1"/>
          </a:fontRef>
        </p:style>
      </p:cxnSp>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95324" y="299937"/>
            <a:ext cx="10801349" cy="530935"/>
          </a:xfrm>
          <a:prstGeom prst="rect">
            <a:avLst/>
          </a:prstGeom>
        </p:spPr>
        <p:txBody>
          <a:bodyPr anchor="ctr"/>
          <a:lstStyle>
            <a:lvl1pPr algn="ct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9" name="Picture Placeholder 11">
            <a:extLst>
              <a:ext uri="{FF2B5EF4-FFF2-40B4-BE49-F238E27FC236}">
                <a16:creationId xmlns:a16="http://schemas.microsoft.com/office/drawing/2014/main" id="{6FDE7CA1-59EF-DE49-9F09-D3D20AAA3749}"/>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1571975740"/>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0F41-4846-3A44-8EC4-B24DF66922FB}"/>
              </a:ext>
            </a:extLst>
          </p:cNvPr>
          <p:cNvSpPr>
            <a:spLocks noGrp="1"/>
          </p:cNvSpPr>
          <p:nvPr>
            <p:ph type="ctrTitle" hasCustomPrompt="1"/>
          </p:nvPr>
        </p:nvSpPr>
        <p:spPr>
          <a:xfrm>
            <a:off x="752946" y="223211"/>
            <a:ext cx="10785337" cy="2387600"/>
          </a:xfrm>
        </p:spPr>
        <p:txBody>
          <a:bodyPr anchor="t">
            <a:normAutofit/>
          </a:bodyPr>
          <a:lstStyle>
            <a:lvl1pPr algn="l">
              <a:defRPr sz="4400" b="1" i="0">
                <a:solidFill>
                  <a:schemeClr val="tx1">
                    <a:lumMod val="65000"/>
                    <a:lumOff val="35000"/>
                  </a:schemeClr>
                </a:solidFill>
                <a:latin typeface="Raleway" panose="020B00030301010600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269C537-25E7-4246-97C2-7025CE8F3F32}"/>
              </a:ext>
            </a:extLst>
          </p:cNvPr>
          <p:cNvSpPr>
            <a:spLocks noGrp="1"/>
          </p:cNvSpPr>
          <p:nvPr>
            <p:ph type="subTitle" idx="1" hasCustomPrompt="1"/>
          </p:nvPr>
        </p:nvSpPr>
        <p:spPr>
          <a:xfrm>
            <a:off x="752947" y="955049"/>
            <a:ext cx="9144000" cy="1655762"/>
          </a:xfrm>
        </p:spPr>
        <p:txBody>
          <a:bodyPr>
            <a:normAutofit/>
          </a:bodyPr>
          <a:lstStyle>
            <a:lvl1pPr marL="0" indent="0" algn="l">
              <a:buNone/>
              <a:defRPr sz="3000" b="1" i="0">
                <a:solidFill>
                  <a:srgbClr val="121C4D"/>
                </a:solidFill>
                <a:latin typeface="Raleway" panose="020B00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4138B779-29A3-034C-B230-A84558B45AB9}"/>
              </a:ext>
            </a:extLst>
          </p:cNvPr>
          <p:cNvSpPr>
            <a:spLocks noGrp="1"/>
          </p:cNvSpPr>
          <p:nvPr>
            <p:ph type="sldNum" sz="quarter" idx="12"/>
          </p:nvPr>
        </p:nvSpPr>
        <p:spPr>
          <a:xfrm>
            <a:off x="9439747" y="6565299"/>
            <a:ext cx="2743200" cy="365125"/>
          </a:xfrm>
        </p:spPr>
        <p:txBody>
          <a:bodyPr/>
          <a:lstStyle>
            <a:lvl1pPr>
              <a:defRPr sz="800"/>
            </a:lvl1pPr>
          </a:lstStyle>
          <a:p>
            <a:fld id="{ABB88061-B160-194B-BE23-53D075773195}" type="slidenum">
              <a:rPr lang="en-US" smtClean="0"/>
              <a:pPr/>
              <a:t>‹#›</a:t>
            </a:fld>
            <a:endParaRPr lang="en-US" dirty="0"/>
          </a:p>
        </p:txBody>
      </p:sp>
      <p:sp>
        <p:nvSpPr>
          <p:cNvPr id="5" name="Content Placeholder 2">
            <a:extLst>
              <a:ext uri="{FF2B5EF4-FFF2-40B4-BE49-F238E27FC236}">
                <a16:creationId xmlns:a16="http://schemas.microsoft.com/office/drawing/2014/main" id="{1E1EE3C6-263A-5542-9599-867A1EF6F88D}"/>
              </a:ext>
            </a:extLst>
          </p:cNvPr>
          <p:cNvSpPr>
            <a:spLocks noGrp="1"/>
          </p:cNvSpPr>
          <p:nvPr>
            <p:ph sz="half" idx="13" hasCustomPrompt="1"/>
          </p:nvPr>
        </p:nvSpPr>
        <p:spPr>
          <a:xfrm>
            <a:off x="752945" y="1830101"/>
            <a:ext cx="5140960" cy="4351338"/>
          </a:xfrm>
        </p:spPr>
        <p:txBody>
          <a:bodyPr/>
          <a:lstStyle>
            <a:lvl1pPr marL="0" indent="0">
              <a:buNone/>
              <a:defRPr/>
            </a:lvl1pPr>
          </a:lstStyle>
          <a:p>
            <a:pPr lvl="0"/>
            <a:r>
              <a:rPr lang="en-US"/>
              <a:t>Edit Master text styles</a:t>
            </a:r>
          </a:p>
        </p:txBody>
      </p:sp>
      <p:sp>
        <p:nvSpPr>
          <p:cNvPr id="7" name="Picture Placeholder 2">
            <a:extLst>
              <a:ext uri="{FF2B5EF4-FFF2-40B4-BE49-F238E27FC236}">
                <a16:creationId xmlns:a16="http://schemas.microsoft.com/office/drawing/2014/main" id="{5F1F3705-3EA4-FB46-9F7D-DEFE38F93A4C}"/>
              </a:ext>
            </a:extLst>
          </p:cNvPr>
          <p:cNvSpPr>
            <a:spLocks noGrp="1"/>
          </p:cNvSpPr>
          <p:nvPr>
            <p:ph type="pic" idx="14"/>
          </p:nvPr>
        </p:nvSpPr>
        <p:spPr>
          <a:xfrm>
            <a:off x="6202014" y="1810378"/>
            <a:ext cx="4611760" cy="43710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5283978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0F41-4846-3A44-8EC4-B24DF66922FB}"/>
              </a:ext>
            </a:extLst>
          </p:cNvPr>
          <p:cNvSpPr>
            <a:spLocks noGrp="1"/>
          </p:cNvSpPr>
          <p:nvPr>
            <p:ph type="ctrTitle" hasCustomPrompt="1"/>
          </p:nvPr>
        </p:nvSpPr>
        <p:spPr>
          <a:xfrm>
            <a:off x="752946" y="223211"/>
            <a:ext cx="10785337" cy="2387600"/>
          </a:xfrm>
        </p:spPr>
        <p:txBody>
          <a:bodyPr anchor="t">
            <a:normAutofit/>
          </a:bodyPr>
          <a:lstStyle>
            <a:lvl1pPr algn="l">
              <a:defRPr sz="4400" b="1" i="0">
                <a:solidFill>
                  <a:schemeClr val="tx1">
                    <a:lumMod val="65000"/>
                    <a:lumOff val="35000"/>
                  </a:schemeClr>
                </a:solidFill>
                <a:latin typeface="Raleway" panose="020B0003030101060003"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4138B779-29A3-034C-B230-A84558B45AB9}"/>
              </a:ext>
            </a:extLst>
          </p:cNvPr>
          <p:cNvSpPr>
            <a:spLocks noGrp="1"/>
          </p:cNvSpPr>
          <p:nvPr>
            <p:ph type="sldNum" sz="quarter" idx="12"/>
          </p:nvPr>
        </p:nvSpPr>
        <p:spPr>
          <a:xfrm>
            <a:off x="9439747" y="6565299"/>
            <a:ext cx="2743200" cy="365125"/>
          </a:xfrm>
        </p:spPr>
        <p:txBody>
          <a:bodyPr/>
          <a:lstStyle>
            <a:lvl1pPr>
              <a:defRPr sz="800"/>
            </a:lvl1pPr>
          </a:lstStyle>
          <a:p>
            <a:fld id="{ABB88061-B160-194B-BE23-53D075773195}" type="slidenum">
              <a:rPr lang="en-US" smtClean="0"/>
              <a:pPr/>
              <a:t>‹#›</a:t>
            </a:fld>
            <a:endParaRPr lang="en-US" dirty="0"/>
          </a:p>
        </p:txBody>
      </p:sp>
      <p:sp>
        <p:nvSpPr>
          <p:cNvPr id="9" name="Content Placeholder 2">
            <a:extLst>
              <a:ext uri="{FF2B5EF4-FFF2-40B4-BE49-F238E27FC236}">
                <a16:creationId xmlns:a16="http://schemas.microsoft.com/office/drawing/2014/main" id="{87593818-EE84-0B4E-8859-05C0F636DA40}"/>
              </a:ext>
            </a:extLst>
          </p:cNvPr>
          <p:cNvSpPr>
            <a:spLocks noGrp="1"/>
          </p:cNvSpPr>
          <p:nvPr>
            <p:ph sz="half" idx="13" hasCustomPrompt="1"/>
          </p:nvPr>
        </p:nvSpPr>
        <p:spPr>
          <a:xfrm>
            <a:off x="752945" y="1257807"/>
            <a:ext cx="5181600" cy="4351338"/>
          </a:xfrm>
        </p:spPr>
        <p:txBody>
          <a:body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36EBAE14-39C6-874D-A102-043A2878E2A2}"/>
              </a:ext>
            </a:extLst>
          </p:cNvPr>
          <p:cNvSpPr>
            <a:spLocks noGrp="1"/>
          </p:cNvSpPr>
          <p:nvPr>
            <p:ph sz="half" idx="2" hasCustomPrompt="1"/>
          </p:nvPr>
        </p:nvSpPr>
        <p:spPr>
          <a:xfrm>
            <a:off x="6096000" y="1253331"/>
            <a:ext cx="5181600" cy="4351338"/>
          </a:xfrm>
        </p:spPr>
        <p:txBody>
          <a:body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1775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0F41-4846-3A44-8EC4-B24DF66922FB}"/>
              </a:ext>
            </a:extLst>
          </p:cNvPr>
          <p:cNvSpPr>
            <a:spLocks noGrp="1"/>
          </p:cNvSpPr>
          <p:nvPr>
            <p:ph type="ctrTitle" hasCustomPrompt="1"/>
          </p:nvPr>
        </p:nvSpPr>
        <p:spPr>
          <a:xfrm>
            <a:off x="752946" y="223211"/>
            <a:ext cx="10785337" cy="2387600"/>
          </a:xfrm>
        </p:spPr>
        <p:txBody>
          <a:bodyPr anchor="t">
            <a:normAutofit/>
          </a:bodyPr>
          <a:lstStyle>
            <a:lvl1pPr algn="l">
              <a:defRPr sz="4400" b="1" i="0">
                <a:solidFill>
                  <a:schemeClr val="tx1">
                    <a:lumMod val="65000"/>
                    <a:lumOff val="35000"/>
                  </a:schemeClr>
                </a:solidFill>
                <a:latin typeface="Raleway" panose="020B00030301010600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269C537-25E7-4246-97C2-7025CE8F3F32}"/>
              </a:ext>
            </a:extLst>
          </p:cNvPr>
          <p:cNvSpPr>
            <a:spLocks noGrp="1"/>
          </p:cNvSpPr>
          <p:nvPr>
            <p:ph type="subTitle" idx="1" hasCustomPrompt="1"/>
          </p:nvPr>
        </p:nvSpPr>
        <p:spPr>
          <a:xfrm>
            <a:off x="752947" y="955049"/>
            <a:ext cx="9144000" cy="1655762"/>
          </a:xfrm>
        </p:spPr>
        <p:txBody>
          <a:bodyPr>
            <a:normAutofit/>
          </a:bodyPr>
          <a:lstStyle>
            <a:lvl1pPr marL="0" indent="0" algn="l">
              <a:buNone/>
              <a:defRPr sz="3000" b="1" i="0">
                <a:solidFill>
                  <a:srgbClr val="121C4D"/>
                </a:solidFill>
                <a:latin typeface="Raleway" panose="020B00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4138B779-29A3-034C-B230-A84558B45AB9}"/>
              </a:ext>
            </a:extLst>
          </p:cNvPr>
          <p:cNvSpPr>
            <a:spLocks noGrp="1"/>
          </p:cNvSpPr>
          <p:nvPr>
            <p:ph type="sldNum" sz="quarter" idx="12"/>
          </p:nvPr>
        </p:nvSpPr>
        <p:spPr>
          <a:xfrm>
            <a:off x="9439747" y="6565299"/>
            <a:ext cx="2743200" cy="365125"/>
          </a:xfrm>
        </p:spPr>
        <p:txBody>
          <a:bodyPr/>
          <a:lstStyle>
            <a:lvl1pPr>
              <a:defRPr sz="800"/>
            </a:lvl1pPr>
          </a:lstStyle>
          <a:p>
            <a:fld id="{ABB88061-B160-194B-BE23-53D075773195}" type="slidenum">
              <a:rPr lang="en-US" smtClean="0"/>
              <a:pPr/>
              <a:t>‹#›</a:t>
            </a:fld>
            <a:endParaRPr lang="en-US" dirty="0"/>
          </a:p>
        </p:txBody>
      </p:sp>
      <p:sp>
        <p:nvSpPr>
          <p:cNvPr id="9" name="Content Placeholder 2">
            <a:extLst>
              <a:ext uri="{FF2B5EF4-FFF2-40B4-BE49-F238E27FC236}">
                <a16:creationId xmlns:a16="http://schemas.microsoft.com/office/drawing/2014/main" id="{87593818-EE84-0B4E-8859-05C0F636DA40}"/>
              </a:ext>
            </a:extLst>
          </p:cNvPr>
          <p:cNvSpPr>
            <a:spLocks noGrp="1"/>
          </p:cNvSpPr>
          <p:nvPr>
            <p:ph sz="half" idx="13" hasCustomPrompt="1"/>
          </p:nvPr>
        </p:nvSpPr>
        <p:spPr>
          <a:xfrm>
            <a:off x="752945" y="1830101"/>
            <a:ext cx="5181600" cy="4351338"/>
          </a:xfrm>
        </p:spPr>
        <p:txBody>
          <a:body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36EBAE14-39C6-874D-A102-043A2878E2A2}"/>
              </a:ext>
            </a:extLst>
          </p:cNvPr>
          <p:cNvSpPr>
            <a:spLocks noGrp="1"/>
          </p:cNvSpPr>
          <p:nvPr>
            <p:ph sz="half" idx="2" hasCustomPrompt="1"/>
          </p:nvPr>
        </p:nvSpPr>
        <p:spPr>
          <a:xfrm>
            <a:off x="6096000" y="1825625"/>
            <a:ext cx="5181600" cy="4351338"/>
          </a:xfrm>
        </p:spPr>
        <p:txBody>
          <a:body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74115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0F41-4846-3A44-8EC4-B24DF66922FB}"/>
              </a:ext>
            </a:extLst>
          </p:cNvPr>
          <p:cNvSpPr>
            <a:spLocks noGrp="1"/>
          </p:cNvSpPr>
          <p:nvPr>
            <p:ph type="ctrTitle" hasCustomPrompt="1"/>
          </p:nvPr>
        </p:nvSpPr>
        <p:spPr>
          <a:xfrm>
            <a:off x="752946" y="223211"/>
            <a:ext cx="10785337" cy="2387600"/>
          </a:xfrm>
        </p:spPr>
        <p:txBody>
          <a:bodyPr anchor="t">
            <a:normAutofit/>
          </a:bodyPr>
          <a:lstStyle>
            <a:lvl1pPr algn="l">
              <a:defRPr sz="4400" b="1" i="0">
                <a:solidFill>
                  <a:schemeClr val="tx1">
                    <a:lumMod val="65000"/>
                    <a:lumOff val="35000"/>
                  </a:schemeClr>
                </a:solidFill>
                <a:latin typeface="Raleway" panose="020B00030301010600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269C537-25E7-4246-97C2-7025CE8F3F32}"/>
              </a:ext>
            </a:extLst>
          </p:cNvPr>
          <p:cNvSpPr>
            <a:spLocks noGrp="1"/>
          </p:cNvSpPr>
          <p:nvPr>
            <p:ph type="subTitle" idx="1" hasCustomPrompt="1"/>
          </p:nvPr>
        </p:nvSpPr>
        <p:spPr>
          <a:xfrm>
            <a:off x="752947" y="955049"/>
            <a:ext cx="9144000" cy="1655762"/>
          </a:xfrm>
        </p:spPr>
        <p:txBody>
          <a:bodyPr>
            <a:normAutofit/>
          </a:bodyPr>
          <a:lstStyle>
            <a:lvl1pPr marL="0" indent="0" algn="l">
              <a:buNone/>
              <a:defRPr sz="3000" b="1" i="0">
                <a:solidFill>
                  <a:srgbClr val="121C4D"/>
                </a:solidFill>
                <a:latin typeface="Raleway" panose="020B00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4138B779-29A3-034C-B230-A84558B45AB9}"/>
              </a:ext>
            </a:extLst>
          </p:cNvPr>
          <p:cNvSpPr>
            <a:spLocks noGrp="1"/>
          </p:cNvSpPr>
          <p:nvPr>
            <p:ph type="sldNum" sz="quarter" idx="12"/>
          </p:nvPr>
        </p:nvSpPr>
        <p:spPr>
          <a:xfrm>
            <a:off x="9439747" y="6565299"/>
            <a:ext cx="2743200" cy="365125"/>
          </a:xfrm>
        </p:spPr>
        <p:txBody>
          <a:bodyPr/>
          <a:lstStyle>
            <a:lvl1pPr>
              <a:defRPr sz="800"/>
            </a:lvl1pPr>
          </a:lstStyle>
          <a:p>
            <a:fld id="{ABB88061-B160-194B-BE23-53D075773195}" type="slidenum">
              <a:rPr lang="en-US" smtClean="0"/>
              <a:pPr/>
              <a:t>‹#›</a:t>
            </a:fld>
            <a:endParaRPr lang="en-US" dirty="0"/>
          </a:p>
        </p:txBody>
      </p:sp>
      <p:sp>
        <p:nvSpPr>
          <p:cNvPr id="5" name="Content Placeholder 2">
            <a:extLst>
              <a:ext uri="{FF2B5EF4-FFF2-40B4-BE49-F238E27FC236}">
                <a16:creationId xmlns:a16="http://schemas.microsoft.com/office/drawing/2014/main" id="{1E1EE3C6-263A-5542-9599-867A1EF6F88D}"/>
              </a:ext>
            </a:extLst>
          </p:cNvPr>
          <p:cNvSpPr>
            <a:spLocks noGrp="1"/>
          </p:cNvSpPr>
          <p:nvPr>
            <p:ph sz="half" idx="13" hasCustomPrompt="1"/>
          </p:nvPr>
        </p:nvSpPr>
        <p:spPr>
          <a:xfrm>
            <a:off x="752944" y="1782930"/>
            <a:ext cx="10785337" cy="989299"/>
          </a:xfrm>
        </p:spPr>
        <p:txBody>
          <a:bodyPr/>
          <a:lstStyle>
            <a:lvl1pPr marL="0" indent="0">
              <a:buNone/>
              <a:defRPr/>
            </a:lvl1pPr>
          </a:lstStyle>
          <a:p>
            <a:pPr lvl="0"/>
            <a:r>
              <a:rPr lang="en-US"/>
              <a:t>Edit Master text styles</a:t>
            </a:r>
          </a:p>
        </p:txBody>
      </p:sp>
      <p:sp>
        <p:nvSpPr>
          <p:cNvPr id="7" name="Content Placeholder 2">
            <a:extLst>
              <a:ext uri="{FF2B5EF4-FFF2-40B4-BE49-F238E27FC236}">
                <a16:creationId xmlns:a16="http://schemas.microsoft.com/office/drawing/2014/main" id="{4CFEA850-4402-1E4F-9655-A7CECB5787B7}"/>
              </a:ext>
            </a:extLst>
          </p:cNvPr>
          <p:cNvSpPr>
            <a:spLocks noGrp="1"/>
          </p:cNvSpPr>
          <p:nvPr>
            <p:ph sz="half" idx="14" hasCustomPrompt="1"/>
          </p:nvPr>
        </p:nvSpPr>
        <p:spPr>
          <a:xfrm>
            <a:off x="752945" y="2562245"/>
            <a:ext cx="5181600" cy="4351338"/>
          </a:xfrm>
        </p:spPr>
        <p:txBody>
          <a:body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C38084A3-8C3B-EC4C-A37F-6B92D081F79F}"/>
              </a:ext>
            </a:extLst>
          </p:cNvPr>
          <p:cNvSpPr>
            <a:spLocks noGrp="1"/>
          </p:cNvSpPr>
          <p:nvPr>
            <p:ph sz="half" idx="2" hasCustomPrompt="1"/>
          </p:nvPr>
        </p:nvSpPr>
        <p:spPr>
          <a:xfrm>
            <a:off x="6096000" y="2557769"/>
            <a:ext cx="5181600" cy="4351338"/>
          </a:xfrm>
        </p:spPr>
        <p:txBody>
          <a:body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8122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948-AD24-314E-B8AD-267007D83B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44EDCE-855C-3F45-B5FA-85CCD1D6A3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05421C-1373-4C4A-8042-682E8C65EB33}"/>
              </a:ext>
            </a:extLst>
          </p:cNvPr>
          <p:cNvSpPr>
            <a:spLocks noGrp="1"/>
          </p:cNvSpPr>
          <p:nvPr>
            <p:ph type="dt" sz="half" idx="10"/>
          </p:nvPr>
        </p:nvSpPr>
        <p:spPr/>
        <p:txBody>
          <a:bodyPr/>
          <a:lstStyle/>
          <a:p>
            <a:fld id="{89B7EDF1-856D-C244-B96C-B1993965C76D}" type="datetimeFigureOut">
              <a:rPr lang="en-US" smtClean="0"/>
              <a:t>5/30/2023</a:t>
            </a:fld>
            <a:endParaRPr lang="en-US" dirty="0"/>
          </a:p>
        </p:txBody>
      </p:sp>
      <p:sp>
        <p:nvSpPr>
          <p:cNvPr id="5" name="Footer Placeholder 4">
            <a:extLst>
              <a:ext uri="{FF2B5EF4-FFF2-40B4-BE49-F238E27FC236}">
                <a16:creationId xmlns:a16="http://schemas.microsoft.com/office/drawing/2014/main" id="{D70F47A3-CD46-7D43-A525-FBD551D6B4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D8475E-6779-4540-BA9F-87FC90B95688}"/>
              </a:ext>
            </a:extLst>
          </p:cNvPr>
          <p:cNvSpPr>
            <a:spLocks noGrp="1"/>
          </p:cNvSpPr>
          <p:nvPr>
            <p:ph type="sldNum" sz="quarter" idx="12"/>
          </p:nvPr>
        </p:nvSpPr>
        <p:spPr/>
        <p:txBody>
          <a:bodyPr/>
          <a:lstStyle/>
          <a:p>
            <a:fld id="{C0CDD515-4765-3F44-8663-48B5ED4B1E31}" type="slidenum">
              <a:rPr lang="en-US" smtClean="0"/>
              <a:t>‹#›</a:t>
            </a:fld>
            <a:endParaRPr lang="en-US" dirty="0"/>
          </a:p>
        </p:txBody>
      </p:sp>
    </p:spTree>
    <p:extLst>
      <p:ext uri="{BB962C8B-B14F-4D97-AF65-F5344CB8AC3E}">
        <p14:creationId xmlns:p14="http://schemas.microsoft.com/office/powerpoint/2010/main" val="16518363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138B779-29A3-034C-B230-A84558B45AB9}"/>
              </a:ext>
            </a:extLst>
          </p:cNvPr>
          <p:cNvSpPr>
            <a:spLocks noGrp="1"/>
          </p:cNvSpPr>
          <p:nvPr>
            <p:ph type="sldNum" sz="quarter" idx="12"/>
          </p:nvPr>
        </p:nvSpPr>
        <p:spPr>
          <a:xfrm>
            <a:off x="9439747" y="6565299"/>
            <a:ext cx="2743200" cy="365125"/>
          </a:xfrm>
        </p:spPr>
        <p:txBody>
          <a:bodyPr/>
          <a:lstStyle>
            <a:lvl1pPr>
              <a:defRPr sz="800"/>
            </a:lvl1pPr>
          </a:lstStyle>
          <a:p>
            <a:fld id="{ABB88061-B160-194B-BE23-53D075773195}" type="slidenum">
              <a:rPr lang="en-US" smtClean="0"/>
              <a:pPr/>
              <a:t>‹#›</a:t>
            </a:fld>
            <a:endParaRPr lang="en-US" dirty="0"/>
          </a:p>
        </p:txBody>
      </p:sp>
    </p:spTree>
    <p:extLst>
      <p:ext uri="{BB962C8B-B14F-4D97-AF65-F5344CB8AC3E}">
        <p14:creationId xmlns:p14="http://schemas.microsoft.com/office/powerpoint/2010/main" val="32557151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0F41-4846-3A44-8EC4-B24DF66922FB}"/>
              </a:ext>
            </a:extLst>
          </p:cNvPr>
          <p:cNvSpPr>
            <a:spLocks noGrp="1"/>
          </p:cNvSpPr>
          <p:nvPr>
            <p:ph type="ctrTitle" hasCustomPrompt="1"/>
          </p:nvPr>
        </p:nvSpPr>
        <p:spPr>
          <a:xfrm>
            <a:off x="816006" y="254741"/>
            <a:ext cx="10785337" cy="749111"/>
          </a:xfrm>
        </p:spPr>
        <p:txBody>
          <a:bodyPr anchor="t">
            <a:normAutofit/>
          </a:bodyPr>
          <a:lstStyle>
            <a:lvl1pPr algn="l">
              <a:defRPr sz="4400" b="1" i="0">
                <a:solidFill>
                  <a:schemeClr val="tx1">
                    <a:lumMod val="65000"/>
                    <a:lumOff val="35000"/>
                  </a:schemeClr>
                </a:solidFill>
                <a:latin typeface="Raleway" panose="020B0003030101060003"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4138B779-29A3-034C-B230-A84558B45AB9}"/>
              </a:ext>
            </a:extLst>
          </p:cNvPr>
          <p:cNvSpPr>
            <a:spLocks noGrp="1"/>
          </p:cNvSpPr>
          <p:nvPr>
            <p:ph type="sldNum" sz="quarter" idx="12"/>
          </p:nvPr>
        </p:nvSpPr>
        <p:spPr>
          <a:xfrm>
            <a:off x="9439747" y="6565299"/>
            <a:ext cx="2743200" cy="365125"/>
          </a:xfrm>
        </p:spPr>
        <p:txBody>
          <a:bodyPr/>
          <a:lstStyle>
            <a:lvl1pPr>
              <a:defRPr sz="800"/>
            </a:lvl1pPr>
          </a:lstStyle>
          <a:p>
            <a:fld id="{ABB88061-B160-194B-BE23-53D075773195}" type="slidenum">
              <a:rPr lang="en-US" smtClean="0"/>
              <a:pPr/>
              <a:t>‹#›</a:t>
            </a:fld>
            <a:endParaRPr lang="en-US" dirty="0"/>
          </a:p>
        </p:txBody>
      </p:sp>
    </p:spTree>
    <p:extLst>
      <p:ext uri="{BB962C8B-B14F-4D97-AF65-F5344CB8AC3E}">
        <p14:creationId xmlns:p14="http://schemas.microsoft.com/office/powerpoint/2010/main" val="4838072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0F41-4846-3A44-8EC4-B24DF66922FB}"/>
              </a:ext>
            </a:extLst>
          </p:cNvPr>
          <p:cNvSpPr>
            <a:spLocks noGrp="1"/>
          </p:cNvSpPr>
          <p:nvPr>
            <p:ph type="ctrTitle" hasCustomPrompt="1"/>
          </p:nvPr>
        </p:nvSpPr>
        <p:spPr>
          <a:xfrm>
            <a:off x="816006" y="254741"/>
            <a:ext cx="10785337" cy="749111"/>
          </a:xfrm>
        </p:spPr>
        <p:txBody>
          <a:bodyPr anchor="t">
            <a:normAutofit/>
          </a:bodyPr>
          <a:lstStyle>
            <a:lvl1pPr algn="l">
              <a:defRPr sz="4400" b="1" i="0">
                <a:solidFill>
                  <a:schemeClr val="tx1">
                    <a:lumMod val="65000"/>
                    <a:lumOff val="35000"/>
                  </a:schemeClr>
                </a:solidFill>
                <a:latin typeface="Raleway" panose="020B0003030101060003"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4138B779-29A3-034C-B230-A84558B45AB9}"/>
              </a:ext>
            </a:extLst>
          </p:cNvPr>
          <p:cNvSpPr>
            <a:spLocks noGrp="1"/>
          </p:cNvSpPr>
          <p:nvPr>
            <p:ph type="sldNum" sz="quarter" idx="12"/>
          </p:nvPr>
        </p:nvSpPr>
        <p:spPr>
          <a:xfrm>
            <a:off x="9439747" y="6565299"/>
            <a:ext cx="2743200" cy="365125"/>
          </a:xfrm>
        </p:spPr>
        <p:txBody>
          <a:bodyPr/>
          <a:lstStyle>
            <a:lvl1pPr>
              <a:defRPr sz="800"/>
            </a:lvl1pPr>
          </a:lstStyle>
          <a:p>
            <a:fld id="{ABB88061-B160-194B-BE23-53D075773195}" type="slidenum">
              <a:rPr lang="en-US" smtClean="0"/>
              <a:pPr/>
              <a:t>‹#›</a:t>
            </a:fld>
            <a:endParaRPr lang="en-US" dirty="0"/>
          </a:p>
        </p:txBody>
      </p:sp>
      <p:sp>
        <p:nvSpPr>
          <p:cNvPr id="5" name="Content Placeholder 2">
            <a:extLst>
              <a:ext uri="{FF2B5EF4-FFF2-40B4-BE49-F238E27FC236}">
                <a16:creationId xmlns:a16="http://schemas.microsoft.com/office/drawing/2014/main" id="{1E1EE3C6-263A-5542-9599-867A1EF6F88D}"/>
              </a:ext>
            </a:extLst>
          </p:cNvPr>
          <p:cNvSpPr>
            <a:spLocks noGrp="1"/>
          </p:cNvSpPr>
          <p:nvPr>
            <p:ph sz="half" idx="13" hasCustomPrompt="1"/>
          </p:nvPr>
        </p:nvSpPr>
        <p:spPr>
          <a:xfrm>
            <a:off x="805494" y="1076439"/>
            <a:ext cx="10785337" cy="4351338"/>
          </a:xfr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24178404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0F41-4846-3A44-8EC4-B24DF66922FB}"/>
              </a:ext>
            </a:extLst>
          </p:cNvPr>
          <p:cNvSpPr>
            <a:spLocks noGrp="1"/>
          </p:cNvSpPr>
          <p:nvPr>
            <p:ph type="ctrTitle" hasCustomPrompt="1"/>
          </p:nvPr>
        </p:nvSpPr>
        <p:spPr>
          <a:xfrm>
            <a:off x="816006" y="254741"/>
            <a:ext cx="10785337" cy="749111"/>
          </a:xfrm>
        </p:spPr>
        <p:txBody>
          <a:bodyPr anchor="t">
            <a:normAutofit/>
          </a:bodyPr>
          <a:lstStyle>
            <a:lvl1pPr algn="l">
              <a:defRPr sz="4400" b="1" i="0">
                <a:solidFill>
                  <a:schemeClr val="tx1">
                    <a:lumMod val="65000"/>
                    <a:lumOff val="35000"/>
                  </a:schemeClr>
                </a:solidFill>
                <a:latin typeface="Raleway" panose="020B0003030101060003"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4138B779-29A3-034C-B230-A84558B45AB9}"/>
              </a:ext>
            </a:extLst>
          </p:cNvPr>
          <p:cNvSpPr>
            <a:spLocks noGrp="1"/>
          </p:cNvSpPr>
          <p:nvPr>
            <p:ph type="sldNum" sz="quarter" idx="12"/>
          </p:nvPr>
        </p:nvSpPr>
        <p:spPr>
          <a:xfrm>
            <a:off x="9439747" y="6565299"/>
            <a:ext cx="2743200" cy="365125"/>
          </a:xfrm>
        </p:spPr>
        <p:txBody>
          <a:bodyPr/>
          <a:lstStyle>
            <a:lvl1pPr>
              <a:defRPr sz="800"/>
            </a:lvl1pPr>
          </a:lstStyle>
          <a:p>
            <a:fld id="{ABB88061-B160-194B-BE23-53D075773195}" type="slidenum">
              <a:rPr lang="en-US" smtClean="0"/>
              <a:pPr/>
              <a:t>‹#›</a:t>
            </a:fld>
            <a:endParaRPr lang="en-US" dirty="0"/>
          </a:p>
        </p:txBody>
      </p:sp>
      <p:sp>
        <p:nvSpPr>
          <p:cNvPr id="5" name="Content Placeholder 2">
            <a:extLst>
              <a:ext uri="{FF2B5EF4-FFF2-40B4-BE49-F238E27FC236}">
                <a16:creationId xmlns:a16="http://schemas.microsoft.com/office/drawing/2014/main" id="{1E1EE3C6-263A-5542-9599-867A1EF6F88D}"/>
              </a:ext>
            </a:extLst>
          </p:cNvPr>
          <p:cNvSpPr>
            <a:spLocks noGrp="1"/>
          </p:cNvSpPr>
          <p:nvPr>
            <p:ph sz="half" idx="13" hasCustomPrompt="1"/>
          </p:nvPr>
        </p:nvSpPr>
        <p:spPr>
          <a:xfrm>
            <a:off x="805495" y="1076438"/>
            <a:ext cx="5731940" cy="5397933"/>
          </a:xfrm>
        </p:spPr>
        <p:txBody>
          <a:bodyPr/>
          <a:lstStyle>
            <a:lvl1pPr marL="0" indent="0">
              <a:buNone/>
              <a:defRPr/>
            </a:lvl1pPr>
          </a:lstStyle>
          <a:p>
            <a:pPr lvl="0"/>
            <a:r>
              <a:rPr lang="en-US"/>
              <a:t>Edit Master text styles</a:t>
            </a:r>
          </a:p>
        </p:txBody>
      </p:sp>
      <p:sp>
        <p:nvSpPr>
          <p:cNvPr id="7" name="Picture Placeholder 2">
            <a:extLst>
              <a:ext uri="{FF2B5EF4-FFF2-40B4-BE49-F238E27FC236}">
                <a16:creationId xmlns:a16="http://schemas.microsoft.com/office/drawing/2014/main" id="{F2ED37EC-E5A3-F547-8935-DD2565511194}"/>
              </a:ext>
            </a:extLst>
          </p:cNvPr>
          <p:cNvSpPr>
            <a:spLocks noGrp="1"/>
          </p:cNvSpPr>
          <p:nvPr>
            <p:ph type="pic" idx="1"/>
          </p:nvPr>
        </p:nvSpPr>
        <p:spPr>
          <a:xfrm>
            <a:off x="6831724" y="987425"/>
            <a:ext cx="502816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1323455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0F41-4846-3A44-8EC4-B24DF66922FB}"/>
              </a:ext>
            </a:extLst>
          </p:cNvPr>
          <p:cNvSpPr>
            <a:spLocks noGrp="1"/>
          </p:cNvSpPr>
          <p:nvPr>
            <p:ph type="ctrTitle" hasCustomPrompt="1"/>
          </p:nvPr>
        </p:nvSpPr>
        <p:spPr>
          <a:xfrm>
            <a:off x="816006" y="254741"/>
            <a:ext cx="10785337" cy="749111"/>
          </a:xfrm>
        </p:spPr>
        <p:txBody>
          <a:bodyPr anchor="t">
            <a:normAutofit/>
          </a:bodyPr>
          <a:lstStyle>
            <a:lvl1pPr algn="l">
              <a:defRPr sz="4400" b="1" i="0">
                <a:solidFill>
                  <a:schemeClr val="tx1">
                    <a:lumMod val="65000"/>
                    <a:lumOff val="35000"/>
                  </a:schemeClr>
                </a:solidFill>
                <a:latin typeface="Raleway" panose="020B0003030101060003"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4138B779-29A3-034C-B230-A84558B45AB9}"/>
              </a:ext>
            </a:extLst>
          </p:cNvPr>
          <p:cNvSpPr>
            <a:spLocks noGrp="1"/>
          </p:cNvSpPr>
          <p:nvPr>
            <p:ph type="sldNum" sz="quarter" idx="12"/>
          </p:nvPr>
        </p:nvSpPr>
        <p:spPr>
          <a:xfrm>
            <a:off x="9439747" y="6565299"/>
            <a:ext cx="2743200" cy="365125"/>
          </a:xfrm>
        </p:spPr>
        <p:txBody>
          <a:bodyPr/>
          <a:lstStyle>
            <a:lvl1pPr>
              <a:defRPr sz="800"/>
            </a:lvl1pPr>
          </a:lstStyle>
          <a:p>
            <a:fld id="{ABB88061-B160-194B-BE23-53D075773195}" type="slidenum">
              <a:rPr lang="en-US" smtClean="0"/>
              <a:pPr/>
              <a:t>‹#›</a:t>
            </a:fld>
            <a:endParaRPr lang="en-US" dirty="0"/>
          </a:p>
        </p:txBody>
      </p:sp>
      <p:sp>
        <p:nvSpPr>
          <p:cNvPr id="5" name="Content Placeholder 2">
            <a:extLst>
              <a:ext uri="{FF2B5EF4-FFF2-40B4-BE49-F238E27FC236}">
                <a16:creationId xmlns:a16="http://schemas.microsoft.com/office/drawing/2014/main" id="{1E1EE3C6-263A-5542-9599-867A1EF6F88D}"/>
              </a:ext>
            </a:extLst>
          </p:cNvPr>
          <p:cNvSpPr>
            <a:spLocks noGrp="1"/>
          </p:cNvSpPr>
          <p:nvPr>
            <p:ph sz="half" idx="13" hasCustomPrompt="1"/>
          </p:nvPr>
        </p:nvSpPr>
        <p:spPr>
          <a:xfrm>
            <a:off x="805495" y="1076439"/>
            <a:ext cx="5118228" cy="4946674"/>
          </a:xfrm>
        </p:spPr>
        <p:txBody>
          <a:bodyPr/>
          <a:lstStyle>
            <a:lvl1pPr marL="0" indent="0">
              <a:buNone/>
              <a:defRPr/>
            </a:lvl1pPr>
          </a:lstStyle>
          <a:p>
            <a:pPr lvl="0"/>
            <a:r>
              <a:rPr lang="en-US"/>
              <a:t>Edit Master text styles</a:t>
            </a:r>
          </a:p>
        </p:txBody>
      </p:sp>
      <p:sp>
        <p:nvSpPr>
          <p:cNvPr id="7" name="Content Placeholder 2">
            <a:extLst>
              <a:ext uri="{FF2B5EF4-FFF2-40B4-BE49-F238E27FC236}">
                <a16:creationId xmlns:a16="http://schemas.microsoft.com/office/drawing/2014/main" id="{283A702E-15D5-A940-8AFC-971740D2964F}"/>
              </a:ext>
            </a:extLst>
          </p:cNvPr>
          <p:cNvSpPr>
            <a:spLocks noGrp="1"/>
          </p:cNvSpPr>
          <p:nvPr>
            <p:ph sz="half" idx="14" hasCustomPrompt="1"/>
          </p:nvPr>
        </p:nvSpPr>
        <p:spPr>
          <a:xfrm>
            <a:off x="6013599" y="1076439"/>
            <a:ext cx="5863661" cy="4946674"/>
          </a:xfr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676320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image_1">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0349"/>
            <a:ext cx="4992802" cy="530935"/>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7196798" y="-21435"/>
            <a:ext cx="4992802" cy="6267600"/>
          </a:xfrm>
          <a:prstGeom prst="rect">
            <a:avLst/>
          </a:prstGeom>
        </p:spPr>
        <p:txBody>
          <a:bodyPr/>
          <a:lstStyle>
            <a:lvl1pPr>
              <a:defRPr>
                <a:latin typeface="Effra" panose="020B0603020203020204" pitchFamily="34" charset="0"/>
              </a:defRPr>
            </a:lvl1pPr>
          </a:lstStyle>
          <a:p>
            <a:endParaRPr lang="en-US" dirty="0"/>
          </a:p>
        </p:txBody>
      </p:sp>
      <p:cxnSp>
        <p:nvCxnSpPr>
          <p:cNvPr id="20" name="Straight Connector 19">
            <a:extLst>
              <a:ext uri="{FF2B5EF4-FFF2-40B4-BE49-F238E27FC236}">
                <a16:creationId xmlns:a16="http://schemas.microsoft.com/office/drawing/2014/main" id="{42F87214-9E17-974B-9718-308C003997C3}"/>
              </a:ext>
            </a:extLst>
          </p:cNvPr>
          <p:cNvCxnSpPr>
            <a:cxnSpLocks/>
          </p:cNvCxnSpPr>
          <p:nvPr userDrawn="1"/>
        </p:nvCxnSpPr>
        <p:spPr>
          <a:xfrm>
            <a:off x="695325" y="791290"/>
            <a:ext cx="313487" cy="0"/>
          </a:xfrm>
          <a:prstGeom prst="line">
            <a:avLst/>
          </a:prstGeom>
          <a:ln w="25400">
            <a:solidFill>
              <a:srgbClr val="614B79"/>
            </a:solidFill>
          </a:ln>
        </p:spPr>
        <p:style>
          <a:lnRef idx="1">
            <a:schemeClr val="accent1"/>
          </a:lnRef>
          <a:fillRef idx="0">
            <a:schemeClr val="accent1"/>
          </a:fillRef>
          <a:effectRef idx="0">
            <a:schemeClr val="accent1"/>
          </a:effectRef>
          <a:fontRef idx="minor">
            <a:schemeClr val="tx1"/>
          </a:fontRef>
        </p:style>
      </p:cxnSp>
      <p:sp>
        <p:nvSpPr>
          <p:cNvPr id="11" name="Picture Placeholder 11">
            <a:extLst>
              <a:ext uri="{FF2B5EF4-FFF2-40B4-BE49-F238E27FC236}">
                <a16:creationId xmlns:a16="http://schemas.microsoft.com/office/drawing/2014/main" id="{BE67131F-4E3C-6E43-BDE0-84BF5A06EBBF}"/>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3206514665"/>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93">
          <p15:clr>
            <a:srgbClr val="FBAE40"/>
          </p15:clr>
        </p15:guide>
        <p15:guide id="4" orient="horz" pos="73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0F41-4846-3A44-8EC4-B24DF66922FB}"/>
              </a:ext>
            </a:extLst>
          </p:cNvPr>
          <p:cNvSpPr>
            <a:spLocks noGrp="1"/>
          </p:cNvSpPr>
          <p:nvPr>
            <p:ph type="ctrTitle" hasCustomPrompt="1"/>
          </p:nvPr>
        </p:nvSpPr>
        <p:spPr>
          <a:xfrm>
            <a:off x="816006" y="254741"/>
            <a:ext cx="10785337" cy="2387600"/>
          </a:xfrm>
        </p:spPr>
        <p:txBody>
          <a:bodyPr anchor="t">
            <a:normAutofit/>
          </a:bodyPr>
          <a:lstStyle>
            <a:lvl1pPr algn="l">
              <a:defRPr sz="4400" b="1" i="0">
                <a:solidFill>
                  <a:schemeClr val="tx1">
                    <a:lumMod val="65000"/>
                    <a:lumOff val="35000"/>
                  </a:schemeClr>
                </a:solidFill>
                <a:latin typeface="Raleway" panose="020B00030301010600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269C537-25E7-4246-97C2-7025CE8F3F32}"/>
              </a:ext>
            </a:extLst>
          </p:cNvPr>
          <p:cNvSpPr>
            <a:spLocks noGrp="1"/>
          </p:cNvSpPr>
          <p:nvPr>
            <p:ph type="subTitle" idx="1" hasCustomPrompt="1"/>
          </p:nvPr>
        </p:nvSpPr>
        <p:spPr>
          <a:xfrm>
            <a:off x="826517" y="965559"/>
            <a:ext cx="9144000" cy="1655762"/>
          </a:xfrm>
        </p:spPr>
        <p:txBody>
          <a:bodyPr>
            <a:normAutofit/>
          </a:bodyPr>
          <a:lstStyle>
            <a:lvl1pPr marL="0" indent="0" algn="l">
              <a:buNone/>
              <a:defRPr sz="3000" b="1" i="0">
                <a:solidFill>
                  <a:srgbClr val="121C4D"/>
                </a:solidFill>
                <a:latin typeface="Raleway" panose="020B00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4138B779-29A3-034C-B230-A84558B45AB9}"/>
              </a:ext>
            </a:extLst>
          </p:cNvPr>
          <p:cNvSpPr>
            <a:spLocks noGrp="1"/>
          </p:cNvSpPr>
          <p:nvPr>
            <p:ph type="sldNum" sz="quarter" idx="12"/>
          </p:nvPr>
        </p:nvSpPr>
        <p:spPr>
          <a:xfrm>
            <a:off x="9439747" y="6565299"/>
            <a:ext cx="2743200" cy="365125"/>
          </a:xfrm>
        </p:spPr>
        <p:txBody>
          <a:bodyPr/>
          <a:lstStyle>
            <a:lvl1pPr>
              <a:defRPr sz="800"/>
            </a:lvl1pPr>
          </a:lstStyle>
          <a:p>
            <a:fld id="{ABB88061-B160-194B-BE23-53D075773195}" type="slidenum">
              <a:rPr lang="en-US" smtClean="0"/>
              <a:pPr/>
              <a:t>‹#›</a:t>
            </a:fld>
            <a:endParaRPr lang="en-US" dirty="0"/>
          </a:p>
        </p:txBody>
      </p:sp>
      <p:sp>
        <p:nvSpPr>
          <p:cNvPr id="5" name="Content Placeholder 2">
            <a:extLst>
              <a:ext uri="{FF2B5EF4-FFF2-40B4-BE49-F238E27FC236}">
                <a16:creationId xmlns:a16="http://schemas.microsoft.com/office/drawing/2014/main" id="{1E1EE3C6-263A-5542-9599-867A1EF6F88D}"/>
              </a:ext>
            </a:extLst>
          </p:cNvPr>
          <p:cNvSpPr>
            <a:spLocks noGrp="1"/>
          </p:cNvSpPr>
          <p:nvPr>
            <p:ph sz="half" idx="13" hasCustomPrompt="1"/>
          </p:nvPr>
        </p:nvSpPr>
        <p:spPr>
          <a:xfrm>
            <a:off x="805494" y="1861631"/>
            <a:ext cx="10785337" cy="4351338"/>
          </a:xfr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21163463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0F41-4846-3A44-8EC4-B24DF66922FB}"/>
              </a:ext>
            </a:extLst>
          </p:cNvPr>
          <p:cNvSpPr>
            <a:spLocks noGrp="1"/>
          </p:cNvSpPr>
          <p:nvPr>
            <p:ph type="ctrTitle" hasCustomPrompt="1"/>
          </p:nvPr>
        </p:nvSpPr>
        <p:spPr>
          <a:xfrm>
            <a:off x="837026" y="244231"/>
            <a:ext cx="10785337" cy="2387600"/>
          </a:xfrm>
        </p:spPr>
        <p:txBody>
          <a:bodyPr anchor="t">
            <a:normAutofit/>
          </a:bodyPr>
          <a:lstStyle>
            <a:lvl1pPr algn="l">
              <a:defRPr sz="4400" b="1" i="0">
                <a:solidFill>
                  <a:schemeClr val="tx1">
                    <a:lumMod val="65000"/>
                    <a:lumOff val="35000"/>
                  </a:schemeClr>
                </a:solidFill>
                <a:latin typeface="Raleway" panose="020B00030301010600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269C537-25E7-4246-97C2-7025CE8F3F32}"/>
              </a:ext>
            </a:extLst>
          </p:cNvPr>
          <p:cNvSpPr>
            <a:spLocks noGrp="1"/>
          </p:cNvSpPr>
          <p:nvPr>
            <p:ph type="subTitle" idx="1" hasCustomPrompt="1"/>
          </p:nvPr>
        </p:nvSpPr>
        <p:spPr>
          <a:xfrm>
            <a:off x="858047" y="955049"/>
            <a:ext cx="9144000" cy="1655762"/>
          </a:xfrm>
        </p:spPr>
        <p:txBody>
          <a:bodyPr>
            <a:normAutofit/>
          </a:bodyPr>
          <a:lstStyle>
            <a:lvl1pPr marL="0" indent="0" algn="l">
              <a:buNone/>
              <a:defRPr sz="3000" b="1" i="0">
                <a:solidFill>
                  <a:srgbClr val="121C4D"/>
                </a:solidFill>
                <a:latin typeface="Raleway" panose="020B00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4138B779-29A3-034C-B230-A84558B45AB9}"/>
              </a:ext>
            </a:extLst>
          </p:cNvPr>
          <p:cNvSpPr>
            <a:spLocks noGrp="1"/>
          </p:cNvSpPr>
          <p:nvPr>
            <p:ph type="sldNum" sz="quarter" idx="12"/>
          </p:nvPr>
        </p:nvSpPr>
        <p:spPr>
          <a:xfrm>
            <a:off x="9439747" y="6565299"/>
            <a:ext cx="2743200" cy="365125"/>
          </a:xfrm>
        </p:spPr>
        <p:txBody>
          <a:bodyPr/>
          <a:lstStyle>
            <a:lvl1pPr>
              <a:defRPr sz="800"/>
            </a:lvl1pPr>
          </a:lstStyle>
          <a:p>
            <a:fld id="{ABB88061-B160-194B-BE23-53D075773195}" type="slidenum">
              <a:rPr lang="en-US" smtClean="0"/>
              <a:pPr/>
              <a:t>‹#›</a:t>
            </a:fld>
            <a:endParaRPr lang="en-US" dirty="0"/>
          </a:p>
        </p:txBody>
      </p:sp>
      <p:sp>
        <p:nvSpPr>
          <p:cNvPr id="9" name="Content Placeholder 2">
            <a:extLst>
              <a:ext uri="{FF2B5EF4-FFF2-40B4-BE49-F238E27FC236}">
                <a16:creationId xmlns:a16="http://schemas.microsoft.com/office/drawing/2014/main" id="{87593818-EE84-0B4E-8859-05C0F636DA40}"/>
              </a:ext>
            </a:extLst>
          </p:cNvPr>
          <p:cNvSpPr>
            <a:spLocks noGrp="1"/>
          </p:cNvSpPr>
          <p:nvPr>
            <p:ph sz="half" idx="13" hasCustomPrompt="1"/>
          </p:nvPr>
        </p:nvSpPr>
        <p:spPr>
          <a:xfrm>
            <a:off x="837025" y="1830101"/>
            <a:ext cx="5181600" cy="4351338"/>
          </a:xfrm>
        </p:spPr>
        <p:txBody>
          <a:body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36EBAE14-39C6-874D-A102-043A2878E2A2}"/>
              </a:ext>
            </a:extLst>
          </p:cNvPr>
          <p:cNvSpPr>
            <a:spLocks noGrp="1"/>
          </p:cNvSpPr>
          <p:nvPr>
            <p:ph sz="half" idx="2" hasCustomPrompt="1"/>
          </p:nvPr>
        </p:nvSpPr>
        <p:spPr>
          <a:xfrm>
            <a:off x="6117020" y="1825625"/>
            <a:ext cx="5181600" cy="4351338"/>
          </a:xfrm>
        </p:spPr>
        <p:txBody>
          <a:body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179368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0F41-4846-3A44-8EC4-B24DF66922FB}"/>
              </a:ext>
            </a:extLst>
          </p:cNvPr>
          <p:cNvSpPr>
            <a:spLocks noGrp="1"/>
          </p:cNvSpPr>
          <p:nvPr>
            <p:ph type="ctrTitle" hasCustomPrompt="1"/>
          </p:nvPr>
        </p:nvSpPr>
        <p:spPr>
          <a:xfrm>
            <a:off x="826516" y="244231"/>
            <a:ext cx="10785337" cy="2387600"/>
          </a:xfrm>
        </p:spPr>
        <p:txBody>
          <a:bodyPr anchor="t">
            <a:normAutofit/>
          </a:bodyPr>
          <a:lstStyle>
            <a:lvl1pPr algn="l">
              <a:defRPr sz="4400" b="1" i="0">
                <a:solidFill>
                  <a:schemeClr val="tx1">
                    <a:lumMod val="65000"/>
                    <a:lumOff val="35000"/>
                  </a:schemeClr>
                </a:solidFill>
                <a:latin typeface="Raleway" panose="020B00030301010600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269C537-25E7-4246-97C2-7025CE8F3F32}"/>
              </a:ext>
            </a:extLst>
          </p:cNvPr>
          <p:cNvSpPr>
            <a:spLocks noGrp="1"/>
          </p:cNvSpPr>
          <p:nvPr>
            <p:ph type="subTitle" idx="1" hasCustomPrompt="1"/>
          </p:nvPr>
        </p:nvSpPr>
        <p:spPr>
          <a:xfrm>
            <a:off x="826517" y="976069"/>
            <a:ext cx="9144000" cy="1655762"/>
          </a:xfrm>
        </p:spPr>
        <p:txBody>
          <a:bodyPr>
            <a:normAutofit/>
          </a:bodyPr>
          <a:lstStyle>
            <a:lvl1pPr marL="0" indent="0" algn="l">
              <a:buNone/>
              <a:defRPr sz="3000" b="1" i="0">
                <a:solidFill>
                  <a:srgbClr val="121C4D"/>
                </a:solidFill>
                <a:latin typeface="Raleway" panose="020B00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4138B779-29A3-034C-B230-A84558B45AB9}"/>
              </a:ext>
            </a:extLst>
          </p:cNvPr>
          <p:cNvSpPr>
            <a:spLocks noGrp="1"/>
          </p:cNvSpPr>
          <p:nvPr>
            <p:ph type="sldNum" sz="quarter" idx="12"/>
          </p:nvPr>
        </p:nvSpPr>
        <p:spPr>
          <a:xfrm>
            <a:off x="9439747" y="6565299"/>
            <a:ext cx="2743200" cy="365125"/>
          </a:xfrm>
        </p:spPr>
        <p:txBody>
          <a:bodyPr/>
          <a:lstStyle>
            <a:lvl1pPr>
              <a:defRPr sz="800"/>
            </a:lvl1pPr>
          </a:lstStyle>
          <a:p>
            <a:fld id="{ABB88061-B160-194B-BE23-53D075773195}" type="slidenum">
              <a:rPr lang="en-US" smtClean="0"/>
              <a:pPr/>
              <a:t>‹#›</a:t>
            </a:fld>
            <a:endParaRPr lang="en-US" dirty="0"/>
          </a:p>
        </p:txBody>
      </p:sp>
      <p:sp>
        <p:nvSpPr>
          <p:cNvPr id="5" name="Content Placeholder 2">
            <a:extLst>
              <a:ext uri="{FF2B5EF4-FFF2-40B4-BE49-F238E27FC236}">
                <a16:creationId xmlns:a16="http://schemas.microsoft.com/office/drawing/2014/main" id="{1E1EE3C6-263A-5542-9599-867A1EF6F88D}"/>
              </a:ext>
            </a:extLst>
          </p:cNvPr>
          <p:cNvSpPr>
            <a:spLocks noGrp="1"/>
          </p:cNvSpPr>
          <p:nvPr>
            <p:ph sz="half" idx="13" hasCustomPrompt="1"/>
          </p:nvPr>
        </p:nvSpPr>
        <p:spPr>
          <a:xfrm>
            <a:off x="826515" y="1642680"/>
            <a:ext cx="10711766" cy="989299"/>
          </a:xfrm>
        </p:spPr>
        <p:txBody>
          <a:bodyPr/>
          <a:lstStyle>
            <a:lvl1pPr marL="0" indent="0">
              <a:buNone/>
              <a:defRPr/>
            </a:lvl1pPr>
          </a:lstStyle>
          <a:p>
            <a:pPr lvl="0"/>
            <a:r>
              <a:rPr lang="en-US"/>
              <a:t>Edit Master text styles</a:t>
            </a:r>
          </a:p>
        </p:txBody>
      </p:sp>
      <p:sp>
        <p:nvSpPr>
          <p:cNvPr id="7" name="Content Placeholder 2">
            <a:extLst>
              <a:ext uri="{FF2B5EF4-FFF2-40B4-BE49-F238E27FC236}">
                <a16:creationId xmlns:a16="http://schemas.microsoft.com/office/drawing/2014/main" id="{4CFEA850-4402-1E4F-9655-A7CECB5787B7}"/>
              </a:ext>
            </a:extLst>
          </p:cNvPr>
          <p:cNvSpPr>
            <a:spLocks noGrp="1"/>
          </p:cNvSpPr>
          <p:nvPr>
            <p:ph sz="half" idx="14" hasCustomPrompt="1"/>
          </p:nvPr>
        </p:nvSpPr>
        <p:spPr>
          <a:xfrm>
            <a:off x="826515" y="2425060"/>
            <a:ext cx="5181600" cy="4351338"/>
          </a:xfrm>
        </p:spPr>
        <p:txBody>
          <a:body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C38084A3-8C3B-EC4C-A37F-6B92D081F79F}"/>
              </a:ext>
            </a:extLst>
          </p:cNvPr>
          <p:cNvSpPr>
            <a:spLocks noGrp="1"/>
          </p:cNvSpPr>
          <p:nvPr>
            <p:ph sz="half" idx="2" hasCustomPrompt="1"/>
          </p:nvPr>
        </p:nvSpPr>
        <p:spPr>
          <a:xfrm>
            <a:off x="6169570" y="2420584"/>
            <a:ext cx="5181600" cy="4351338"/>
          </a:xfrm>
        </p:spPr>
        <p:txBody>
          <a:body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11024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Slide text">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7AF74321-35D0-F345-BD2C-BF0E89C17084}"/>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vl1pPr>
          </a:lstStyle>
          <a:p>
            <a:r>
              <a:rPr lang="en-US" dirty="0"/>
              <a:t>Co-logo</a:t>
            </a:r>
          </a:p>
        </p:txBody>
      </p:sp>
    </p:spTree>
    <p:extLst>
      <p:ext uri="{BB962C8B-B14F-4D97-AF65-F5344CB8AC3E}">
        <p14:creationId xmlns:p14="http://schemas.microsoft.com/office/powerpoint/2010/main" val="3855566401"/>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731">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090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images +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55BF8B2-E9B9-B04F-8969-FA9843B7086B}"/>
              </a:ext>
            </a:extLst>
          </p:cNvPr>
          <p:cNvSpPr/>
          <p:nvPr userDrawn="1"/>
        </p:nvSpPr>
        <p:spPr>
          <a:xfrm>
            <a:off x="7460974" y="1"/>
            <a:ext cx="4731026" cy="6249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6" name="Picture Placeholder 11">
            <a:extLst>
              <a:ext uri="{FF2B5EF4-FFF2-40B4-BE49-F238E27FC236}">
                <a16:creationId xmlns:a16="http://schemas.microsoft.com/office/drawing/2014/main" id="{B88B0015-18A9-404F-B7C8-452A319C9112}"/>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7" name="Picture Placeholder 2">
            <a:extLst>
              <a:ext uri="{FF2B5EF4-FFF2-40B4-BE49-F238E27FC236}">
                <a16:creationId xmlns:a16="http://schemas.microsoft.com/office/drawing/2014/main" id="{56F5B41C-EB8E-214C-BDB8-0425BB66791B}"/>
              </a:ext>
            </a:extLst>
          </p:cNvPr>
          <p:cNvSpPr>
            <a:spLocks noGrp="1"/>
          </p:cNvSpPr>
          <p:nvPr>
            <p:ph type="pic" sz="quarter" idx="18"/>
          </p:nvPr>
        </p:nvSpPr>
        <p:spPr>
          <a:xfrm>
            <a:off x="7837714" y="4160268"/>
            <a:ext cx="3658961" cy="1861120"/>
          </a:xfrm>
          <a:prstGeom prst="rect">
            <a:avLst/>
          </a:prstGeom>
        </p:spPr>
        <p:txBody>
          <a:bodyPr/>
          <a:lstStyle>
            <a:lvl1pPr>
              <a:defRPr>
                <a:latin typeface="Effra" panose="020B0603020203020204" pitchFamily="34" charset="0"/>
              </a:defRPr>
            </a:lvl1pPr>
          </a:lstStyle>
          <a:p>
            <a:endParaRPr lang="en-US" dirty="0"/>
          </a:p>
        </p:txBody>
      </p:sp>
      <p:sp>
        <p:nvSpPr>
          <p:cNvPr id="8" name="Picture Placeholder 2">
            <a:extLst>
              <a:ext uri="{FF2B5EF4-FFF2-40B4-BE49-F238E27FC236}">
                <a16:creationId xmlns:a16="http://schemas.microsoft.com/office/drawing/2014/main" id="{C5CB488B-E320-E44B-8203-8D4E50821AAB}"/>
              </a:ext>
            </a:extLst>
          </p:cNvPr>
          <p:cNvSpPr>
            <a:spLocks noGrp="1"/>
          </p:cNvSpPr>
          <p:nvPr>
            <p:ph type="pic" sz="quarter" idx="19"/>
          </p:nvPr>
        </p:nvSpPr>
        <p:spPr>
          <a:xfrm>
            <a:off x="7837714" y="2212714"/>
            <a:ext cx="3658961" cy="1861120"/>
          </a:xfrm>
          <a:prstGeom prst="rect">
            <a:avLst/>
          </a:prstGeom>
        </p:spPr>
        <p:txBody>
          <a:bodyPr/>
          <a:lstStyle>
            <a:lvl1pPr>
              <a:defRPr>
                <a:latin typeface="Effra" panose="020B0603020203020204" pitchFamily="34" charset="0"/>
              </a:defRPr>
            </a:lvl1pPr>
          </a:lstStyle>
          <a:p>
            <a:endParaRPr lang="en-US" dirty="0"/>
          </a:p>
        </p:txBody>
      </p:sp>
      <p:sp>
        <p:nvSpPr>
          <p:cNvPr id="9" name="Picture Placeholder 2">
            <a:extLst>
              <a:ext uri="{FF2B5EF4-FFF2-40B4-BE49-F238E27FC236}">
                <a16:creationId xmlns:a16="http://schemas.microsoft.com/office/drawing/2014/main" id="{7AAF911F-DECA-8645-9753-B7E476D23131}"/>
              </a:ext>
            </a:extLst>
          </p:cNvPr>
          <p:cNvSpPr>
            <a:spLocks noGrp="1"/>
          </p:cNvSpPr>
          <p:nvPr>
            <p:ph type="pic" sz="quarter" idx="20"/>
          </p:nvPr>
        </p:nvSpPr>
        <p:spPr>
          <a:xfrm>
            <a:off x="7837714" y="265161"/>
            <a:ext cx="3658961" cy="1861120"/>
          </a:xfrm>
          <a:prstGeom prst="rect">
            <a:avLst/>
          </a:prstGeom>
        </p:spPr>
        <p:txBody>
          <a:bodyPr/>
          <a:lstStyle>
            <a:lvl1pPr>
              <a:defRPr>
                <a:latin typeface="Effra" panose="020B0603020203020204" pitchFamily="34" charset="0"/>
              </a:defRPr>
            </a:lvl1pPr>
          </a:lstStyle>
          <a:p>
            <a:endParaRPr lang="en-US" dirty="0"/>
          </a:p>
        </p:txBody>
      </p:sp>
      <p:sp>
        <p:nvSpPr>
          <p:cNvPr id="10" name="Title 23">
            <a:extLst>
              <a:ext uri="{FF2B5EF4-FFF2-40B4-BE49-F238E27FC236}">
                <a16:creationId xmlns:a16="http://schemas.microsoft.com/office/drawing/2014/main" id="{8AE55FE0-6D51-1046-9BCC-ABC5436E5725}"/>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2" name="Straight Connector 11">
            <a:extLst>
              <a:ext uri="{FF2B5EF4-FFF2-40B4-BE49-F238E27FC236}">
                <a16:creationId xmlns:a16="http://schemas.microsoft.com/office/drawing/2014/main" id="{028769A9-8EC6-2848-9DE6-4835B3633B4C}"/>
              </a:ext>
            </a:extLst>
          </p:cNvPr>
          <p:cNvCxnSpPr>
            <a:cxnSpLocks/>
          </p:cNvCxnSpPr>
          <p:nvPr userDrawn="1"/>
        </p:nvCxnSpPr>
        <p:spPr>
          <a:xfrm>
            <a:off x="695325" y="791290"/>
            <a:ext cx="313487" cy="0"/>
          </a:xfrm>
          <a:prstGeom prst="line">
            <a:avLst/>
          </a:prstGeom>
          <a:ln w="25400">
            <a:solidFill>
              <a:srgbClr val="614B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854584"/>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93">
          <p15:clr>
            <a:srgbClr val="FBAE40"/>
          </p15:clr>
        </p15:guide>
        <p15:guide id="4" orient="horz" pos="73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imag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CC3317DF-2A67-E34E-A044-580C1C6F707D}"/>
              </a:ext>
            </a:extLst>
          </p:cNvPr>
          <p:cNvSpPr>
            <a:spLocks noGrp="1"/>
          </p:cNvSpPr>
          <p:nvPr>
            <p:ph type="pic" sz="quarter" idx="14"/>
          </p:nvPr>
        </p:nvSpPr>
        <p:spPr>
          <a:xfrm>
            <a:off x="0" y="-345683"/>
            <a:ext cx="12192000" cy="5433487"/>
          </a:xfrm>
          <a:prstGeom prst="rect">
            <a:avLst/>
          </a:prstGeom>
        </p:spPr>
        <p:txBody>
          <a:bodyPr/>
          <a:lstStyle>
            <a:lvl1pPr>
              <a:defRPr>
                <a:latin typeface="Effra" panose="020B0603020203020204" pitchFamily="34" charset="0"/>
              </a:defRPr>
            </a:lvl1pPr>
          </a:lstStyle>
          <a:p>
            <a:endParaRPr lang="en-US" dirty="0"/>
          </a:p>
        </p:txBody>
      </p:sp>
      <p:sp>
        <p:nvSpPr>
          <p:cNvPr id="16" name="Text Placeholder 14">
            <a:extLst>
              <a:ext uri="{FF2B5EF4-FFF2-40B4-BE49-F238E27FC236}">
                <a16:creationId xmlns:a16="http://schemas.microsoft.com/office/drawing/2014/main" id="{6CEA94AC-2B8A-DB4B-AF6B-9522838F3AA0}"/>
              </a:ext>
            </a:extLst>
          </p:cNvPr>
          <p:cNvSpPr>
            <a:spLocks noGrp="1"/>
          </p:cNvSpPr>
          <p:nvPr>
            <p:ph type="body" sz="quarter" idx="10" hasCustomPrompt="1"/>
          </p:nvPr>
        </p:nvSpPr>
        <p:spPr>
          <a:xfrm>
            <a:off x="10128676" y="260350"/>
            <a:ext cx="1368000" cy="561926"/>
          </a:xfrm>
          <a:prstGeom prst="rect">
            <a:avLst/>
          </a:prstGeom>
        </p:spPr>
        <p:txBody>
          <a:bodyPr anchor="b"/>
          <a:lstStyle>
            <a:lvl1pPr marL="0" algn="ctr">
              <a:lnSpc>
                <a:spcPct val="90000"/>
              </a:lnSpc>
              <a:spcBef>
                <a:spcPts val="600"/>
              </a:spcBef>
              <a:buFontTx/>
              <a:buNone/>
              <a:defRPr sz="1100" b="1">
                <a:solidFill>
                  <a:schemeClr val="accent3"/>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NAME DOC</a:t>
            </a:r>
            <a:endParaRPr lang="en-US" dirty="0"/>
          </a:p>
        </p:txBody>
      </p:sp>
      <p:sp>
        <p:nvSpPr>
          <p:cNvPr id="13" name="Text Placeholder 4">
            <a:extLst>
              <a:ext uri="{FF2B5EF4-FFF2-40B4-BE49-F238E27FC236}">
                <a16:creationId xmlns:a16="http://schemas.microsoft.com/office/drawing/2014/main" id="{1BBE93F6-9E90-134B-8E34-3E646FE98A50}"/>
              </a:ext>
            </a:extLst>
          </p:cNvPr>
          <p:cNvSpPr>
            <a:spLocks noGrp="1"/>
          </p:cNvSpPr>
          <p:nvPr>
            <p:ph type="body" sz="quarter" idx="12" hasCustomPrompt="1"/>
          </p:nvPr>
        </p:nvSpPr>
        <p:spPr>
          <a:xfrm>
            <a:off x="596015" y="2840263"/>
            <a:ext cx="4996711" cy="1235203"/>
          </a:xfrm>
          <a:prstGeom prst="rect">
            <a:avLst/>
          </a:prstGeom>
        </p:spPr>
        <p:txBody>
          <a:bodyPr/>
          <a:lstStyle>
            <a:lvl1pPr marL="0">
              <a:buFontTx/>
              <a:buNone/>
              <a:defRPr sz="40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PROJECT NAME</a:t>
            </a:r>
          </a:p>
          <a:p>
            <a:pPr lvl="0"/>
            <a:r>
              <a:rPr lang="en-GB" dirty="0"/>
              <a:t>TITLE</a:t>
            </a:r>
            <a:endParaRPr lang="en-US" dirty="0"/>
          </a:p>
        </p:txBody>
      </p:sp>
      <p:sp>
        <p:nvSpPr>
          <p:cNvPr id="14" name="Text Placeholder 4">
            <a:extLst>
              <a:ext uri="{FF2B5EF4-FFF2-40B4-BE49-F238E27FC236}">
                <a16:creationId xmlns:a16="http://schemas.microsoft.com/office/drawing/2014/main" id="{CA80756B-7BC3-C041-87F2-028ADBEA159B}"/>
              </a:ext>
            </a:extLst>
          </p:cNvPr>
          <p:cNvSpPr>
            <a:spLocks noGrp="1"/>
          </p:cNvSpPr>
          <p:nvPr>
            <p:ph type="body" sz="quarter" idx="13" hasCustomPrompt="1"/>
          </p:nvPr>
        </p:nvSpPr>
        <p:spPr>
          <a:xfrm>
            <a:off x="596015" y="1989139"/>
            <a:ext cx="4996711" cy="381922"/>
          </a:xfrm>
          <a:prstGeom prst="rect">
            <a:avLst/>
          </a:prstGeom>
        </p:spPr>
        <p:txBody>
          <a:bodyPr/>
          <a:lstStyle>
            <a:lvl1pPr marL="0">
              <a:buFontTx/>
              <a:buNone/>
              <a:defRPr sz="15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Date</a:t>
            </a:r>
            <a:endParaRPr lang="en-US" dirty="0"/>
          </a:p>
        </p:txBody>
      </p:sp>
      <p:sp>
        <p:nvSpPr>
          <p:cNvPr id="15" name="Picture Placeholder 11">
            <a:extLst>
              <a:ext uri="{FF2B5EF4-FFF2-40B4-BE49-F238E27FC236}">
                <a16:creationId xmlns:a16="http://schemas.microsoft.com/office/drawing/2014/main" id="{2D6A7318-0853-9047-9CD7-32678D30A283}"/>
              </a:ext>
            </a:extLst>
          </p:cNvPr>
          <p:cNvSpPr>
            <a:spLocks noGrp="1"/>
          </p:cNvSpPr>
          <p:nvPr>
            <p:ph type="pic" sz="quarter" idx="15" hasCustomPrompt="1"/>
          </p:nvPr>
        </p:nvSpPr>
        <p:spPr>
          <a:xfrm>
            <a:off x="695325" y="5791200"/>
            <a:ext cx="1990800" cy="781200"/>
          </a:xfrm>
          <a:prstGeom prst="rect">
            <a:avLst/>
          </a:prstGeom>
        </p:spPr>
        <p:txBody>
          <a:bodyPr anchor="ctr"/>
          <a:lstStyle>
            <a:lvl1pPr marL="0" indent="0" algn="ctr">
              <a:buFontTx/>
              <a:buNone/>
              <a:defRPr sz="105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2560301342"/>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landscape imag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0" y="4037617"/>
            <a:ext cx="12189600" cy="2208548"/>
          </a:xfrm>
          <a:prstGeom prst="rect">
            <a:avLst/>
          </a:prstGeom>
        </p:spPr>
        <p:txBody>
          <a:bodyPr/>
          <a:lstStyle>
            <a:lvl1pPr>
              <a:defRPr>
                <a:latin typeface="Effra" panose="020B0603020203020204" pitchFamily="34" charset="0"/>
              </a:defRPr>
            </a:lvl1pPr>
          </a:lstStyle>
          <a:p>
            <a:endParaRPr lang="en-US" dirty="0"/>
          </a:p>
        </p:txBody>
      </p:sp>
      <p:sp>
        <p:nvSpPr>
          <p:cNvPr id="16" name="Picture Placeholder 11">
            <a:extLst>
              <a:ext uri="{FF2B5EF4-FFF2-40B4-BE49-F238E27FC236}">
                <a16:creationId xmlns:a16="http://schemas.microsoft.com/office/drawing/2014/main" id="{B88B0015-18A9-404F-B7C8-452A319C9112}"/>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Title 23">
            <a:extLst>
              <a:ext uri="{FF2B5EF4-FFF2-40B4-BE49-F238E27FC236}">
                <a16:creationId xmlns:a16="http://schemas.microsoft.com/office/drawing/2014/main" id="{666FCC22-AD98-DA40-9267-92F86CB731A5}"/>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7" name="Straight Connector 6">
            <a:extLst>
              <a:ext uri="{FF2B5EF4-FFF2-40B4-BE49-F238E27FC236}">
                <a16:creationId xmlns:a16="http://schemas.microsoft.com/office/drawing/2014/main" id="{1BDA0F24-0CDE-0B4A-9FA3-A92F93EB283C}"/>
              </a:ext>
            </a:extLst>
          </p:cNvPr>
          <p:cNvCxnSpPr>
            <a:cxnSpLocks/>
          </p:cNvCxnSpPr>
          <p:nvPr userDrawn="1"/>
        </p:nvCxnSpPr>
        <p:spPr>
          <a:xfrm>
            <a:off x="695325" y="791290"/>
            <a:ext cx="313487" cy="0"/>
          </a:xfrm>
          <a:prstGeom prst="line">
            <a:avLst/>
          </a:prstGeom>
          <a:ln w="25400">
            <a:solidFill>
              <a:srgbClr val="614B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3889144"/>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93">
          <p15:clr>
            <a:srgbClr val="FBAE40"/>
          </p15:clr>
        </p15:guide>
        <p15:guide id="4" orient="horz" pos="73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image_2">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C21D5359-4D28-4A4D-8A13-B11B9D41FE36}"/>
              </a:ext>
            </a:extLst>
          </p:cNvPr>
          <p:cNvCxnSpPr>
            <a:cxnSpLocks/>
          </p:cNvCxnSpPr>
          <p:nvPr userDrawn="1"/>
        </p:nvCxnSpPr>
        <p:spPr>
          <a:xfrm>
            <a:off x="5490350" y="791290"/>
            <a:ext cx="313487" cy="0"/>
          </a:xfrm>
          <a:prstGeom prst="line">
            <a:avLst/>
          </a:prstGeom>
          <a:ln w="25400">
            <a:solidFill>
              <a:srgbClr val="614B79"/>
            </a:solidFill>
          </a:ln>
        </p:spPr>
        <p:style>
          <a:lnRef idx="1">
            <a:schemeClr val="accent1"/>
          </a:lnRef>
          <a:fillRef idx="0">
            <a:schemeClr val="accent1"/>
          </a:fillRef>
          <a:effectRef idx="0">
            <a:schemeClr val="accent1"/>
          </a:effectRef>
          <a:fontRef idx="minor">
            <a:schemeClr val="tx1"/>
          </a:fontRef>
        </p:style>
      </p:cxnSp>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5395989" y="224326"/>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0" y="-21435"/>
            <a:ext cx="4992802" cy="6267600"/>
          </a:xfrm>
          <a:prstGeom prst="rect">
            <a:avLst/>
          </a:prstGeom>
        </p:spPr>
        <p:txBody>
          <a:bodyPr/>
          <a:lstStyle>
            <a:lvl1pPr>
              <a:defRPr>
                <a:latin typeface="Effra" panose="020B0603020203020204" pitchFamily="34" charset="0"/>
              </a:defRPr>
            </a:lvl1pPr>
          </a:lstStyle>
          <a:p>
            <a:endParaRPr lang="en-US" dirty="0"/>
          </a:p>
        </p:txBody>
      </p:sp>
      <p:sp>
        <p:nvSpPr>
          <p:cNvPr id="11" name="Picture Placeholder 11">
            <a:extLst>
              <a:ext uri="{FF2B5EF4-FFF2-40B4-BE49-F238E27FC236}">
                <a16:creationId xmlns:a16="http://schemas.microsoft.com/office/drawing/2014/main" id="{FC521550-04EA-0F44-B5D5-488396C63B61}"/>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2376188014"/>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image_3">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2151E2CB-5AF9-2E49-B976-5900ABBB1A4A}"/>
              </a:ext>
            </a:extLst>
          </p:cNvPr>
          <p:cNvSpPr>
            <a:spLocks noGrp="1"/>
          </p:cNvSpPr>
          <p:nvPr>
            <p:ph type="pic" sz="quarter" idx="14"/>
          </p:nvPr>
        </p:nvSpPr>
        <p:spPr>
          <a:xfrm>
            <a:off x="1200" y="-21435"/>
            <a:ext cx="1816025" cy="6267600"/>
          </a:xfrm>
          <a:prstGeom prst="rect">
            <a:avLst/>
          </a:prstGeom>
        </p:spPr>
        <p:txBody>
          <a:bodyPr/>
          <a:lstStyle>
            <a:lvl1pPr>
              <a:defRPr>
                <a:latin typeface="Effra" panose="020B0603020203020204" pitchFamily="34" charset="0"/>
              </a:defRPr>
            </a:lvl1pPr>
          </a:lstStyle>
          <a:p>
            <a:endParaRPr lang="en-US" dirty="0"/>
          </a:p>
        </p:txBody>
      </p:sp>
      <p:sp>
        <p:nvSpPr>
          <p:cNvPr id="4" name="Rectangle 3">
            <a:extLst>
              <a:ext uri="{FF2B5EF4-FFF2-40B4-BE49-F238E27FC236}">
                <a16:creationId xmlns:a16="http://schemas.microsoft.com/office/drawing/2014/main" id="{64FB8E4A-9A4D-7E43-B53A-ED0EA6774AEA}"/>
              </a:ext>
            </a:extLst>
          </p:cNvPr>
          <p:cNvSpPr/>
          <p:nvPr userDrawn="1"/>
        </p:nvSpPr>
        <p:spPr>
          <a:xfrm>
            <a:off x="1817225" y="-21435"/>
            <a:ext cx="4278775" cy="6281157"/>
          </a:xfrm>
          <a:prstGeom prst="rect">
            <a:avLst/>
          </a:prstGeom>
          <a:solidFill>
            <a:srgbClr val="614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5" name="Title 23">
            <a:extLst>
              <a:ext uri="{FF2B5EF4-FFF2-40B4-BE49-F238E27FC236}">
                <a16:creationId xmlns:a16="http://schemas.microsoft.com/office/drawing/2014/main" id="{4D6C6B8E-04B9-7349-BDFB-33BBB48D6634}"/>
              </a:ext>
            </a:extLst>
          </p:cNvPr>
          <p:cNvSpPr>
            <a:spLocks noGrp="1"/>
          </p:cNvSpPr>
          <p:nvPr>
            <p:ph type="title" hasCustomPrompt="1"/>
          </p:nvPr>
        </p:nvSpPr>
        <p:spPr>
          <a:xfrm>
            <a:off x="2106592" y="299937"/>
            <a:ext cx="3680750" cy="1019549"/>
          </a:xfrm>
          <a:prstGeom prst="rect">
            <a:avLst/>
          </a:prstGeom>
        </p:spPr>
        <p:txBody>
          <a:bodyPr anchor="t"/>
          <a:lstStyle>
            <a:lvl1pPr>
              <a:defRPr sz="20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C12EEA6D-B27D-3E4E-AE33-D11D2A7DEF7D}"/>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3690947380"/>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ccent tex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E90BDFA-00E0-314A-9FFD-8243AFFF1F82}"/>
              </a:ext>
            </a:extLst>
          </p:cNvPr>
          <p:cNvSpPr/>
          <p:nvPr userDrawn="1"/>
        </p:nvSpPr>
        <p:spPr>
          <a:xfrm>
            <a:off x="3209925" y="1533525"/>
            <a:ext cx="8286750" cy="3790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0" y="-21435"/>
            <a:ext cx="4992802" cy="6267600"/>
          </a:xfrm>
          <a:prstGeom prst="rect">
            <a:avLst/>
          </a:prstGeom>
        </p:spPr>
        <p:txBody>
          <a:bodyPr/>
          <a:lstStyle>
            <a:lvl1pPr>
              <a:defRPr>
                <a:latin typeface="Effra" panose="020B0603020203020204" pitchFamily="34" charset="0"/>
              </a:defRPr>
            </a:lvl1pPr>
          </a:lstStyle>
          <a:p>
            <a:endParaRPr lang="en-US" dirty="0"/>
          </a:p>
        </p:txBody>
      </p:sp>
      <p:cxnSp>
        <p:nvCxnSpPr>
          <p:cNvPr id="13" name="Straight Connector 12">
            <a:extLst>
              <a:ext uri="{FF2B5EF4-FFF2-40B4-BE49-F238E27FC236}">
                <a16:creationId xmlns:a16="http://schemas.microsoft.com/office/drawing/2014/main" id="{C21D5359-4D28-4A4D-8A13-B11B9D41FE36}"/>
              </a:ext>
            </a:extLst>
          </p:cNvPr>
          <p:cNvCxnSpPr>
            <a:cxnSpLocks/>
          </p:cNvCxnSpPr>
          <p:nvPr userDrawn="1"/>
        </p:nvCxnSpPr>
        <p:spPr>
          <a:xfrm>
            <a:off x="5754732" y="3149866"/>
            <a:ext cx="31348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5671257" y="2618926"/>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1" name="Picture Placeholder 11">
            <a:extLst>
              <a:ext uri="{FF2B5EF4-FFF2-40B4-BE49-F238E27FC236}">
                <a16:creationId xmlns:a16="http://schemas.microsoft.com/office/drawing/2014/main" id="{745CD79A-1CF2-4542-A39D-5252D7160E60}"/>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3212435862"/>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29" name="Picture Placeholder 2">
            <a:extLst>
              <a:ext uri="{FF2B5EF4-FFF2-40B4-BE49-F238E27FC236}">
                <a16:creationId xmlns:a16="http://schemas.microsoft.com/office/drawing/2014/main" id="{D9C7D6E6-D0C6-7744-A8CA-C885AFC15397}"/>
              </a:ext>
            </a:extLst>
          </p:cNvPr>
          <p:cNvSpPr>
            <a:spLocks noGrp="1"/>
          </p:cNvSpPr>
          <p:nvPr>
            <p:ph type="pic" sz="quarter" idx="15"/>
          </p:nvPr>
        </p:nvSpPr>
        <p:spPr>
          <a:xfrm>
            <a:off x="5362902" y="3141664"/>
            <a:ext cx="6829097" cy="3106102"/>
          </a:xfrm>
          <a:prstGeom prst="rect">
            <a:avLst/>
          </a:prstGeom>
        </p:spPr>
        <p:txBody>
          <a:bodyPr/>
          <a:lstStyle>
            <a:lvl1pPr>
              <a:defRPr>
                <a:latin typeface="Effra" panose="020B0603020203020204" pitchFamily="34" charset="0"/>
              </a:defRPr>
            </a:lvl1pPr>
          </a:lstStyle>
          <a:p>
            <a:endParaRPr lang="en-US" dirty="0"/>
          </a:p>
        </p:txBody>
      </p:sp>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5362902" y="0"/>
            <a:ext cx="6829097" cy="3141664"/>
          </a:xfrm>
          <a:prstGeom prst="rect">
            <a:avLst/>
          </a:prstGeom>
        </p:spPr>
        <p:txBody>
          <a:bodyPr/>
          <a:lstStyle>
            <a:lvl1pPr>
              <a:defRPr>
                <a:latin typeface="Effra" panose="020B0603020203020204" pitchFamily="34" charset="0"/>
              </a:defRPr>
            </a:lvl1pPr>
          </a:lstStyle>
          <a:p>
            <a:endParaRPr lang="en-US" dirty="0"/>
          </a:p>
        </p:txBody>
      </p:sp>
      <p:sp>
        <p:nvSpPr>
          <p:cNvPr id="18" name="Rectangle 17">
            <a:extLst>
              <a:ext uri="{FF2B5EF4-FFF2-40B4-BE49-F238E27FC236}">
                <a16:creationId xmlns:a16="http://schemas.microsoft.com/office/drawing/2014/main" id="{0D044AB7-644E-4440-A44B-E1FEEAA60724}"/>
              </a:ext>
            </a:extLst>
          </p:cNvPr>
          <p:cNvSpPr/>
          <p:nvPr userDrawn="1"/>
        </p:nvSpPr>
        <p:spPr>
          <a:xfrm>
            <a:off x="5362903" y="-11956"/>
            <a:ext cx="3445430" cy="3153619"/>
          </a:xfrm>
          <a:prstGeom prst="rect">
            <a:avLst/>
          </a:prstGeom>
          <a:solidFill>
            <a:srgbClr val="614B7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20" name="Rectangle 19">
            <a:extLst>
              <a:ext uri="{FF2B5EF4-FFF2-40B4-BE49-F238E27FC236}">
                <a16:creationId xmlns:a16="http://schemas.microsoft.com/office/drawing/2014/main" id="{AE95B5FB-7B9E-9644-8005-9602FFE25710}"/>
              </a:ext>
            </a:extLst>
          </p:cNvPr>
          <p:cNvSpPr/>
          <p:nvPr userDrawn="1"/>
        </p:nvSpPr>
        <p:spPr>
          <a:xfrm>
            <a:off x="8808334" y="3141664"/>
            <a:ext cx="3383666" cy="3106102"/>
          </a:xfrm>
          <a:prstGeom prst="rect">
            <a:avLst/>
          </a:prstGeom>
          <a:solidFill>
            <a:srgbClr val="614B7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cxnSp>
        <p:nvCxnSpPr>
          <p:cNvPr id="30" name="Straight Connector 29">
            <a:extLst>
              <a:ext uri="{FF2B5EF4-FFF2-40B4-BE49-F238E27FC236}">
                <a16:creationId xmlns:a16="http://schemas.microsoft.com/office/drawing/2014/main" id="{C35C6BA7-47A3-E942-B0EA-3B2A23D23D7D}"/>
              </a:ext>
            </a:extLst>
          </p:cNvPr>
          <p:cNvCxnSpPr>
            <a:cxnSpLocks/>
          </p:cNvCxnSpPr>
          <p:nvPr userDrawn="1"/>
        </p:nvCxnSpPr>
        <p:spPr>
          <a:xfrm>
            <a:off x="695325" y="791290"/>
            <a:ext cx="313487"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Title 23">
            <a:extLst>
              <a:ext uri="{FF2B5EF4-FFF2-40B4-BE49-F238E27FC236}">
                <a16:creationId xmlns:a16="http://schemas.microsoft.com/office/drawing/2014/main" id="{A7A13A79-78B2-0647-8A15-8CE0890DDA7E}"/>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5765B940-0744-BB4A-8EDB-8A34272ED96E}"/>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1132974122"/>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197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DA69D966-F657-E647-B569-4B42E6533FF7}"/>
              </a:ext>
            </a:extLst>
          </p:cNvPr>
          <p:cNvSpPr>
            <a:spLocks noGrp="1"/>
          </p:cNvSpPr>
          <p:nvPr>
            <p:ph type="pic" sz="quarter" idx="16"/>
          </p:nvPr>
        </p:nvSpPr>
        <p:spPr>
          <a:xfrm>
            <a:off x="9113135" y="0"/>
            <a:ext cx="3082724" cy="6240068"/>
          </a:xfrm>
          <a:prstGeom prst="rect">
            <a:avLst/>
          </a:prstGeom>
        </p:spPr>
        <p:txBody>
          <a:bodyPr/>
          <a:lstStyle>
            <a:lvl1pPr>
              <a:defRPr>
                <a:latin typeface="Effra" panose="020B0603020203020204" pitchFamily="34" charset="0"/>
              </a:defRPr>
            </a:lvl1pPr>
          </a:lstStyle>
          <a:p>
            <a:endParaRPr lang="en-US" dirty="0"/>
          </a:p>
        </p:txBody>
      </p:sp>
      <p:sp>
        <p:nvSpPr>
          <p:cNvPr id="29" name="Picture Placeholder 2">
            <a:extLst>
              <a:ext uri="{FF2B5EF4-FFF2-40B4-BE49-F238E27FC236}">
                <a16:creationId xmlns:a16="http://schemas.microsoft.com/office/drawing/2014/main" id="{D9C7D6E6-D0C6-7744-A8CA-C885AFC15397}"/>
              </a:ext>
            </a:extLst>
          </p:cNvPr>
          <p:cNvSpPr>
            <a:spLocks noGrp="1"/>
          </p:cNvSpPr>
          <p:nvPr>
            <p:ph type="pic" sz="quarter" idx="15"/>
          </p:nvPr>
        </p:nvSpPr>
        <p:spPr>
          <a:xfrm>
            <a:off x="6026553" y="-11956"/>
            <a:ext cx="3078863" cy="6259722"/>
          </a:xfrm>
          <a:prstGeom prst="rect">
            <a:avLst/>
          </a:prstGeom>
        </p:spPr>
        <p:txBody>
          <a:bodyPr/>
          <a:lstStyle>
            <a:lvl1pPr>
              <a:defRPr>
                <a:latin typeface="Effra" panose="020B0603020203020204" pitchFamily="34" charset="0"/>
              </a:defRPr>
            </a:lvl1pPr>
          </a:lstStyle>
          <a:p>
            <a:endParaRPr lang="en-US" dirty="0"/>
          </a:p>
        </p:txBody>
      </p:sp>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2943828" y="0"/>
            <a:ext cx="3082724" cy="6240068"/>
          </a:xfrm>
          <a:prstGeom prst="rect">
            <a:avLst/>
          </a:prstGeom>
        </p:spPr>
        <p:txBody>
          <a:bodyPr/>
          <a:lstStyle>
            <a:lvl1pPr>
              <a:defRPr>
                <a:latin typeface="Effra" panose="020B0603020203020204" pitchFamily="34" charset="0"/>
              </a:defRPr>
            </a:lvl1pPr>
          </a:lstStyle>
          <a:p>
            <a:endParaRPr lang="en-US" dirty="0"/>
          </a:p>
        </p:txBody>
      </p:sp>
      <p:sp>
        <p:nvSpPr>
          <p:cNvPr id="18" name="Rectangle 17">
            <a:extLst>
              <a:ext uri="{FF2B5EF4-FFF2-40B4-BE49-F238E27FC236}">
                <a16:creationId xmlns:a16="http://schemas.microsoft.com/office/drawing/2014/main" id="{0D044AB7-644E-4440-A44B-E1FEEAA60724}"/>
              </a:ext>
            </a:extLst>
          </p:cNvPr>
          <p:cNvSpPr/>
          <p:nvPr userDrawn="1"/>
        </p:nvSpPr>
        <p:spPr>
          <a:xfrm>
            <a:off x="6026552" y="-11956"/>
            <a:ext cx="3082724" cy="3153619"/>
          </a:xfrm>
          <a:prstGeom prst="rect">
            <a:avLst/>
          </a:prstGeom>
          <a:solidFill>
            <a:srgbClr val="614B7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20" name="Rectangle 19">
            <a:extLst>
              <a:ext uri="{FF2B5EF4-FFF2-40B4-BE49-F238E27FC236}">
                <a16:creationId xmlns:a16="http://schemas.microsoft.com/office/drawing/2014/main" id="{AE95B5FB-7B9E-9644-8005-9602FFE25710}"/>
              </a:ext>
            </a:extLst>
          </p:cNvPr>
          <p:cNvSpPr/>
          <p:nvPr userDrawn="1"/>
        </p:nvSpPr>
        <p:spPr>
          <a:xfrm>
            <a:off x="9109276" y="3141664"/>
            <a:ext cx="3082724" cy="3106102"/>
          </a:xfrm>
          <a:prstGeom prst="rect">
            <a:avLst/>
          </a:prstGeom>
          <a:solidFill>
            <a:srgbClr val="614B7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cxnSp>
        <p:nvCxnSpPr>
          <p:cNvPr id="30" name="Straight Connector 29">
            <a:extLst>
              <a:ext uri="{FF2B5EF4-FFF2-40B4-BE49-F238E27FC236}">
                <a16:creationId xmlns:a16="http://schemas.microsoft.com/office/drawing/2014/main" id="{C35C6BA7-47A3-E942-B0EA-3B2A23D23D7D}"/>
              </a:ext>
            </a:extLst>
          </p:cNvPr>
          <p:cNvCxnSpPr>
            <a:cxnSpLocks/>
          </p:cNvCxnSpPr>
          <p:nvPr userDrawn="1"/>
        </p:nvCxnSpPr>
        <p:spPr>
          <a:xfrm>
            <a:off x="695325" y="791290"/>
            <a:ext cx="313487"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Title 23">
            <a:extLst>
              <a:ext uri="{FF2B5EF4-FFF2-40B4-BE49-F238E27FC236}">
                <a16:creationId xmlns:a16="http://schemas.microsoft.com/office/drawing/2014/main" id="{A7A13A79-78B2-0647-8A15-8CE0890DDA7E}"/>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6" name="Rectangle 15">
            <a:extLst>
              <a:ext uri="{FF2B5EF4-FFF2-40B4-BE49-F238E27FC236}">
                <a16:creationId xmlns:a16="http://schemas.microsoft.com/office/drawing/2014/main" id="{F0B87B51-3715-6442-862E-989C546F0D17}"/>
              </a:ext>
            </a:extLst>
          </p:cNvPr>
          <p:cNvSpPr/>
          <p:nvPr userDrawn="1"/>
        </p:nvSpPr>
        <p:spPr>
          <a:xfrm>
            <a:off x="2943828" y="3153618"/>
            <a:ext cx="3082724" cy="3106800"/>
          </a:xfrm>
          <a:prstGeom prst="rect">
            <a:avLst/>
          </a:prstGeom>
          <a:solidFill>
            <a:srgbClr val="614B7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22" name="Picture Placeholder 11">
            <a:extLst>
              <a:ext uri="{FF2B5EF4-FFF2-40B4-BE49-F238E27FC236}">
                <a16:creationId xmlns:a16="http://schemas.microsoft.com/office/drawing/2014/main" id="{0983AA77-2831-1447-AD60-FAD2BAABB4B4}"/>
              </a:ext>
            </a:extLst>
          </p:cNvPr>
          <p:cNvSpPr>
            <a:spLocks noGrp="1"/>
          </p:cNvSpPr>
          <p:nvPr>
            <p:ph type="pic" sz="quarter" idx="17"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2183153988"/>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197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blo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BC642C-0750-5545-89B2-60CDB44FD3AD}"/>
              </a:ext>
            </a:extLst>
          </p:cNvPr>
          <p:cNvSpPr>
            <a:spLocks/>
          </p:cNvSpPr>
          <p:nvPr userDrawn="1"/>
        </p:nvSpPr>
        <p:spPr>
          <a:xfrm>
            <a:off x="6096000" y="0"/>
            <a:ext cx="6096000" cy="6259722"/>
          </a:xfrm>
          <a:prstGeom prst="rect">
            <a:avLst/>
          </a:prstGeom>
          <a:solidFill>
            <a:srgbClr val="614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cxnSp>
        <p:nvCxnSpPr>
          <p:cNvPr id="20" name="Straight Connector 19">
            <a:extLst>
              <a:ext uri="{FF2B5EF4-FFF2-40B4-BE49-F238E27FC236}">
                <a16:creationId xmlns:a16="http://schemas.microsoft.com/office/drawing/2014/main" id="{178615B6-CC80-164C-A82C-5504FCD2B1FA}"/>
              </a:ext>
            </a:extLst>
          </p:cNvPr>
          <p:cNvCxnSpPr>
            <a:cxnSpLocks/>
          </p:cNvCxnSpPr>
          <p:nvPr userDrawn="1"/>
        </p:nvCxnSpPr>
        <p:spPr>
          <a:xfrm>
            <a:off x="695325" y="791290"/>
            <a:ext cx="313487"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itle 23">
            <a:extLst>
              <a:ext uri="{FF2B5EF4-FFF2-40B4-BE49-F238E27FC236}">
                <a16:creationId xmlns:a16="http://schemas.microsoft.com/office/drawing/2014/main" id="{6F7BF81E-536C-DD4A-BFD8-C9F254F9494B}"/>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0" name="Picture Placeholder 11">
            <a:extLst>
              <a:ext uri="{FF2B5EF4-FFF2-40B4-BE49-F238E27FC236}">
                <a16:creationId xmlns:a16="http://schemas.microsoft.com/office/drawing/2014/main" id="{E74674B6-3945-C445-B1A1-6AE73A8A1600}"/>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813005142"/>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page_1">
    <p:spTree>
      <p:nvGrpSpPr>
        <p:cNvPr id="1" name=""/>
        <p:cNvGrpSpPr/>
        <p:nvPr/>
      </p:nvGrpSpPr>
      <p:grpSpPr>
        <a:xfrm>
          <a:off x="0" y="0"/>
          <a:ext cx="0" cy="0"/>
          <a:chOff x="0" y="0"/>
          <a:chExt cx="0" cy="0"/>
        </a:xfrm>
      </p:grpSpPr>
      <p:sp>
        <p:nvSpPr>
          <p:cNvPr id="32" name="Freeform 13">
            <a:extLst>
              <a:ext uri="{FF2B5EF4-FFF2-40B4-BE49-F238E27FC236}">
                <a16:creationId xmlns:a16="http://schemas.microsoft.com/office/drawing/2014/main" id="{6F2D37F2-7B0A-654D-B4D0-B2437B0639C3}"/>
              </a:ext>
            </a:extLst>
          </p:cNvPr>
          <p:cNvSpPr>
            <a:spLocks/>
          </p:cNvSpPr>
          <p:nvPr userDrawn="1"/>
        </p:nvSpPr>
        <p:spPr bwMode="auto">
          <a:xfrm>
            <a:off x="8287026" y="2995417"/>
            <a:ext cx="2727192" cy="2475488"/>
          </a:xfrm>
          <a:custGeom>
            <a:avLst/>
            <a:gdLst>
              <a:gd name="T0" fmla="*/ 1145 w 1145"/>
              <a:gd name="T1" fmla="*/ 0 h 902"/>
              <a:gd name="T2" fmla="*/ 1145 w 1145"/>
              <a:gd name="T3" fmla="*/ 846 h 902"/>
              <a:gd name="T4" fmla="*/ 1088 w 1145"/>
              <a:gd name="T5" fmla="*/ 902 h 902"/>
              <a:gd name="T6" fmla="*/ 56 w 1145"/>
              <a:gd name="T7" fmla="*/ 902 h 902"/>
              <a:gd name="T8" fmla="*/ 0 w 1145"/>
              <a:gd name="T9" fmla="*/ 846 h 902"/>
              <a:gd name="T10" fmla="*/ 0 w 1145"/>
              <a:gd name="T11" fmla="*/ 0 h 902"/>
              <a:gd name="T12" fmla="*/ 1145 w 1145"/>
              <a:gd name="T13" fmla="*/ 0 h 902"/>
            </a:gdLst>
            <a:ahLst/>
            <a:cxnLst>
              <a:cxn ang="0">
                <a:pos x="T0" y="T1"/>
              </a:cxn>
              <a:cxn ang="0">
                <a:pos x="T2" y="T3"/>
              </a:cxn>
              <a:cxn ang="0">
                <a:pos x="T4" y="T5"/>
              </a:cxn>
              <a:cxn ang="0">
                <a:pos x="T6" y="T7"/>
              </a:cxn>
              <a:cxn ang="0">
                <a:pos x="T8" y="T9"/>
              </a:cxn>
              <a:cxn ang="0">
                <a:pos x="T10" y="T11"/>
              </a:cxn>
              <a:cxn ang="0">
                <a:pos x="T12" y="T13"/>
              </a:cxn>
            </a:cxnLst>
            <a:rect l="0" t="0" r="r" b="b"/>
            <a:pathLst>
              <a:path w="1145" h="902">
                <a:moveTo>
                  <a:pt x="1145" y="0"/>
                </a:moveTo>
                <a:cubicBezTo>
                  <a:pt x="1145" y="846"/>
                  <a:pt x="1145" y="846"/>
                  <a:pt x="1145" y="846"/>
                </a:cubicBezTo>
                <a:cubicBezTo>
                  <a:pt x="1145" y="877"/>
                  <a:pt x="1119" y="902"/>
                  <a:pt x="1088" y="902"/>
                </a:cubicBezTo>
                <a:cubicBezTo>
                  <a:pt x="56" y="902"/>
                  <a:pt x="56" y="902"/>
                  <a:pt x="56" y="902"/>
                </a:cubicBezTo>
                <a:cubicBezTo>
                  <a:pt x="25" y="902"/>
                  <a:pt x="0" y="877"/>
                  <a:pt x="0" y="846"/>
                </a:cubicBezTo>
                <a:cubicBezTo>
                  <a:pt x="0" y="0"/>
                  <a:pt x="0" y="0"/>
                  <a:pt x="0" y="0"/>
                </a:cubicBezTo>
                <a:lnTo>
                  <a:pt x="1145" y="0"/>
                </a:lnTo>
                <a:close/>
              </a:path>
            </a:pathLst>
          </a:custGeom>
          <a:solidFill>
            <a:schemeClr val="bg1"/>
          </a:solidFill>
          <a:ln>
            <a:noFill/>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latin typeface="Effra" panose="020B0603020203020204" pitchFamily="34" charset="0"/>
            </a:endParaRPr>
          </a:p>
        </p:txBody>
      </p:sp>
      <p:sp>
        <p:nvSpPr>
          <p:cNvPr id="33" name="Freeform 13">
            <a:extLst>
              <a:ext uri="{FF2B5EF4-FFF2-40B4-BE49-F238E27FC236}">
                <a16:creationId xmlns:a16="http://schemas.microsoft.com/office/drawing/2014/main" id="{CC7FE800-E845-1F47-AA6E-14544357AD0A}"/>
              </a:ext>
            </a:extLst>
          </p:cNvPr>
          <p:cNvSpPr>
            <a:spLocks/>
          </p:cNvSpPr>
          <p:nvPr userDrawn="1"/>
        </p:nvSpPr>
        <p:spPr bwMode="auto">
          <a:xfrm>
            <a:off x="4717395" y="2995417"/>
            <a:ext cx="2727192" cy="2475488"/>
          </a:xfrm>
          <a:custGeom>
            <a:avLst/>
            <a:gdLst>
              <a:gd name="T0" fmla="*/ 1145 w 1145"/>
              <a:gd name="T1" fmla="*/ 0 h 902"/>
              <a:gd name="T2" fmla="*/ 1145 w 1145"/>
              <a:gd name="T3" fmla="*/ 846 h 902"/>
              <a:gd name="T4" fmla="*/ 1088 w 1145"/>
              <a:gd name="T5" fmla="*/ 902 h 902"/>
              <a:gd name="T6" fmla="*/ 56 w 1145"/>
              <a:gd name="T7" fmla="*/ 902 h 902"/>
              <a:gd name="T8" fmla="*/ 0 w 1145"/>
              <a:gd name="T9" fmla="*/ 846 h 902"/>
              <a:gd name="T10" fmla="*/ 0 w 1145"/>
              <a:gd name="T11" fmla="*/ 0 h 902"/>
              <a:gd name="T12" fmla="*/ 1145 w 1145"/>
              <a:gd name="T13" fmla="*/ 0 h 902"/>
            </a:gdLst>
            <a:ahLst/>
            <a:cxnLst>
              <a:cxn ang="0">
                <a:pos x="T0" y="T1"/>
              </a:cxn>
              <a:cxn ang="0">
                <a:pos x="T2" y="T3"/>
              </a:cxn>
              <a:cxn ang="0">
                <a:pos x="T4" y="T5"/>
              </a:cxn>
              <a:cxn ang="0">
                <a:pos x="T6" y="T7"/>
              </a:cxn>
              <a:cxn ang="0">
                <a:pos x="T8" y="T9"/>
              </a:cxn>
              <a:cxn ang="0">
                <a:pos x="T10" y="T11"/>
              </a:cxn>
              <a:cxn ang="0">
                <a:pos x="T12" y="T13"/>
              </a:cxn>
            </a:cxnLst>
            <a:rect l="0" t="0" r="r" b="b"/>
            <a:pathLst>
              <a:path w="1145" h="902">
                <a:moveTo>
                  <a:pt x="1145" y="0"/>
                </a:moveTo>
                <a:cubicBezTo>
                  <a:pt x="1145" y="846"/>
                  <a:pt x="1145" y="846"/>
                  <a:pt x="1145" y="846"/>
                </a:cubicBezTo>
                <a:cubicBezTo>
                  <a:pt x="1145" y="877"/>
                  <a:pt x="1119" y="902"/>
                  <a:pt x="1088" y="902"/>
                </a:cubicBezTo>
                <a:cubicBezTo>
                  <a:pt x="56" y="902"/>
                  <a:pt x="56" y="902"/>
                  <a:pt x="56" y="902"/>
                </a:cubicBezTo>
                <a:cubicBezTo>
                  <a:pt x="25" y="902"/>
                  <a:pt x="0" y="877"/>
                  <a:pt x="0" y="846"/>
                </a:cubicBezTo>
                <a:cubicBezTo>
                  <a:pt x="0" y="0"/>
                  <a:pt x="0" y="0"/>
                  <a:pt x="0" y="0"/>
                </a:cubicBezTo>
                <a:lnTo>
                  <a:pt x="1145" y="0"/>
                </a:lnTo>
                <a:close/>
              </a:path>
            </a:pathLst>
          </a:custGeom>
          <a:solidFill>
            <a:schemeClr val="bg1"/>
          </a:solidFill>
          <a:ln>
            <a:noFill/>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latin typeface="Effra" panose="020B0603020203020204" pitchFamily="34" charset="0"/>
            </a:endParaRPr>
          </a:p>
        </p:txBody>
      </p:sp>
      <p:sp>
        <p:nvSpPr>
          <p:cNvPr id="35" name="Freeform 13">
            <a:extLst>
              <a:ext uri="{FF2B5EF4-FFF2-40B4-BE49-F238E27FC236}">
                <a16:creationId xmlns:a16="http://schemas.microsoft.com/office/drawing/2014/main" id="{2F5E6514-21C4-6043-A59E-2FE56EF11E88}"/>
              </a:ext>
            </a:extLst>
          </p:cNvPr>
          <p:cNvSpPr>
            <a:spLocks/>
          </p:cNvSpPr>
          <p:nvPr userDrawn="1"/>
        </p:nvSpPr>
        <p:spPr bwMode="auto">
          <a:xfrm>
            <a:off x="1177782" y="2995417"/>
            <a:ext cx="2727192" cy="2475488"/>
          </a:xfrm>
          <a:custGeom>
            <a:avLst/>
            <a:gdLst>
              <a:gd name="T0" fmla="*/ 1145 w 1145"/>
              <a:gd name="T1" fmla="*/ 0 h 902"/>
              <a:gd name="T2" fmla="*/ 1145 w 1145"/>
              <a:gd name="T3" fmla="*/ 846 h 902"/>
              <a:gd name="T4" fmla="*/ 1088 w 1145"/>
              <a:gd name="T5" fmla="*/ 902 h 902"/>
              <a:gd name="T6" fmla="*/ 56 w 1145"/>
              <a:gd name="T7" fmla="*/ 902 h 902"/>
              <a:gd name="T8" fmla="*/ 0 w 1145"/>
              <a:gd name="T9" fmla="*/ 846 h 902"/>
              <a:gd name="T10" fmla="*/ 0 w 1145"/>
              <a:gd name="T11" fmla="*/ 0 h 902"/>
              <a:gd name="T12" fmla="*/ 1145 w 1145"/>
              <a:gd name="T13" fmla="*/ 0 h 902"/>
            </a:gdLst>
            <a:ahLst/>
            <a:cxnLst>
              <a:cxn ang="0">
                <a:pos x="T0" y="T1"/>
              </a:cxn>
              <a:cxn ang="0">
                <a:pos x="T2" y="T3"/>
              </a:cxn>
              <a:cxn ang="0">
                <a:pos x="T4" y="T5"/>
              </a:cxn>
              <a:cxn ang="0">
                <a:pos x="T6" y="T7"/>
              </a:cxn>
              <a:cxn ang="0">
                <a:pos x="T8" y="T9"/>
              </a:cxn>
              <a:cxn ang="0">
                <a:pos x="T10" y="T11"/>
              </a:cxn>
              <a:cxn ang="0">
                <a:pos x="T12" y="T13"/>
              </a:cxn>
            </a:cxnLst>
            <a:rect l="0" t="0" r="r" b="b"/>
            <a:pathLst>
              <a:path w="1145" h="902">
                <a:moveTo>
                  <a:pt x="1145" y="0"/>
                </a:moveTo>
                <a:cubicBezTo>
                  <a:pt x="1145" y="846"/>
                  <a:pt x="1145" y="846"/>
                  <a:pt x="1145" y="846"/>
                </a:cubicBezTo>
                <a:cubicBezTo>
                  <a:pt x="1145" y="877"/>
                  <a:pt x="1119" y="902"/>
                  <a:pt x="1088" y="902"/>
                </a:cubicBezTo>
                <a:cubicBezTo>
                  <a:pt x="56" y="902"/>
                  <a:pt x="56" y="902"/>
                  <a:pt x="56" y="902"/>
                </a:cubicBezTo>
                <a:cubicBezTo>
                  <a:pt x="25" y="902"/>
                  <a:pt x="0" y="877"/>
                  <a:pt x="0" y="846"/>
                </a:cubicBezTo>
                <a:cubicBezTo>
                  <a:pt x="0" y="0"/>
                  <a:pt x="0" y="0"/>
                  <a:pt x="0" y="0"/>
                </a:cubicBezTo>
                <a:lnTo>
                  <a:pt x="1145" y="0"/>
                </a:lnTo>
                <a:close/>
              </a:path>
            </a:pathLst>
          </a:custGeom>
          <a:solidFill>
            <a:schemeClr val="bg1"/>
          </a:solidFill>
          <a:ln>
            <a:noFill/>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latin typeface="Effra" panose="020B0603020203020204" pitchFamily="34" charset="0"/>
            </a:endParaRPr>
          </a:p>
        </p:txBody>
      </p:sp>
      <p:sp>
        <p:nvSpPr>
          <p:cNvPr id="18" name="Rectangle 17">
            <a:extLst>
              <a:ext uri="{FF2B5EF4-FFF2-40B4-BE49-F238E27FC236}">
                <a16:creationId xmlns:a16="http://schemas.microsoft.com/office/drawing/2014/main" id="{622081E2-C2EF-0D41-AA1B-F479349F313C}"/>
              </a:ext>
            </a:extLst>
          </p:cNvPr>
          <p:cNvSpPr/>
          <p:nvPr userDrawn="1"/>
        </p:nvSpPr>
        <p:spPr>
          <a:xfrm flipV="1">
            <a:off x="0" y="0"/>
            <a:ext cx="12192000" cy="20027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40" name="Rectangle 39">
            <a:extLst>
              <a:ext uri="{FF2B5EF4-FFF2-40B4-BE49-F238E27FC236}">
                <a16:creationId xmlns:a16="http://schemas.microsoft.com/office/drawing/2014/main" id="{7B11C352-50F2-3A4C-A3AD-125A38069C80}"/>
              </a:ext>
            </a:extLst>
          </p:cNvPr>
          <p:cNvSpPr/>
          <p:nvPr userDrawn="1"/>
        </p:nvSpPr>
        <p:spPr>
          <a:xfrm>
            <a:off x="0" y="1842398"/>
            <a:ext cx="12192000" cy="297267"/>
          </a:xfrm>
          <a:prstGeom prst="rect">
            <a:avLst/>
          </a:prstGeom>
          <a:solidFill>
            <a:srgbClr val="614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cxnSp>
        <p:nvCxnSpPr>
          <p:cNvPr id="26" name="Straight Connector 25">
            <a:extLst>
              <a:ext uri="{FF2B5EF4-FFF2-40B4-BE49-F238E27FC236}">
                <a16:creationId xmlns:a16="http://schemas.microsoft.com/office/drawing/2014/main" id="{EC3A5066-4D50-D34D-AB23-326911982E34}"/>
              </a:ext>
            </a:extLst>
          </p:cNvPr>
          <p:cNvCxnSpPr>
            <a:cxnSpLocks/>
          </p:cNvCxnSpPr>
          <p:nvPr userDrawn="1"/>
        </p:nvCxnSpPr>
        <p:spPr>
          <a:xfrm>
            <a:off x="695325" y="791290"/>
            <a:ext cx="313487"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Picture Placeholder 11">
            <a:extLst>
              <a:ext uri="{FF2B5EF4-FFF2-40B4-BE49-F238E27FC236}">
                <a16:creationId xmlns:a16="http://schemas.microsoft.com/office/drawing/2014/main" id="{3776916E-9EC3-B043-A54B-62DCEF7F321F}"/>
              </a:ext>
            </a:extLst>
          </p:cNvPr>
          <p:cNvSpPr>
            <a:spLocks noGrp="1"/>
          </p:cNvSpPr>
          <p:nvPr>
            <p:ph type="pic" sz="quarter" idx="23"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20" name="Text Placeholder 7">
            <a:extLst>
              <a:ext uri="{FF2B5EF4-FFF2-40B4-BE49-F238E27FC236}">
                <a16:creationId xmlns:a16="http://schemas.microsoft.com/office/drawing/2014/main" id="{3507BDEC-0ECE-FC4D-8363-2FAC32EAFE29}"/>
              </a:ext>
            </a:extLst>
          </p:cNvPr>
          <p:cNvSpPr>
            <a:spLocks noGrp="1"/>
          </p:cNvSpPr>
          <p:nvPr>
            <p:ph type="body" sz="quarter" idx="15"/>
          </p:nvPr>
        </p:nvSpPr>
        <p:spPr>
          <a:xfrm>
            <a:off x="1508812" y="2791518"/>
            <a:ext cx="2065133" cy="297278"/>
          </a:xfrm>
          <a:prstGeom prst="rect">
            <a:avLst/>
          </a:prstGeom>
        </p:spPr>
        <p:txBody>
          <a:bodyPr/>
          <a:lstStyle>
            <a:lvl1pPr algn="ctr">
              <a:buFontTx/>
              <a:buNone/>
              <a:defRPr sz="1200" b="1" baseline="0">
                <a:solidFill>
                  <a:schemeClr val="tx1"/>
                </a:solidFill>
                <a:latin typeface="Effra" panose="020B0603020203020204" pitchFamily="34" charset="0"/>
              </a:defRPr>
            </a:lvl1pPr>
          </a:lstStyle>
          <a:p>
            <a:pPr lvl="0"/>
            <a:endParaRPr lang="en-US" dirty="0"/>
          </a:p>
        </p:txBody>
      </p:sp>
      <p:sp>
        <p:nvSpPr>
          <p:cNvPr id="22" name="Text Placeholder 7">
            <a:extLst>
              <a:ext uri="{FF2B5EF4-FFF2-40B4-BE49-F238E27FC236}">
                <a16:creationId xmlns:a16="http://schemas.microsoft.com/office/drawing/2014/main" id="{EF817568-387C-094D-AE81-0B95495A953C}"/>
              </a:ext>
            </a:extLst>
          </p:cNvPr>
          <p:cNvSpPr>
            <a:spLocks noGrp="1"/>
          </p:cNvSpPr>
          <p:nvPr>
            <p:ph type="body" sz="quarter" idx="18"/>
          </p:nvPr>
        </p:nvSpPr>
        <p:spPr>
          <a:xfrm>
            <a:off x="5048425" y="2791518"/>
            <a:ext cx="2065133" cy="297278"/>
          </a:xfrm>
          <a:prstGeom prst="rect">
            <a:avLst/>
          </a:prstGeom>
        </p:spPr>
        <p:txBody>
          <a:bodyPr/>
          <a:lstStyle>
            <a:lvl1pPr algn="ctr">
              <a:buFontTx/>
              <a:buNone/>
              <a:defRPr sz="1200" b="1" baseline="0">
                <a:solidFill>
                  <a:schemeClr val="tx1"/>
                </a:solidFill>
                <a:latin typeface="Effra" panose="020B0603020203020204" pitchFamily="34" charset="0"/>
              </a:defRPr>
            </a:lvl1pPr>
          </a:lstStyle>
          <a:p>
            <a:pPr lvl="0"/>
            <a:endParaRPr lang="en-US" dirty="0"/>
          </a:p>
        </p:txBody>
      </p:sp>
      <p:sp>
        <p:nvSpPr>
          <p:cNvPr id="28" name="Text Placeholder 7">
            <a:extLst>
              <a:ext uri="{FF2B5EF4-FFF2-40B4-BE49-F238E27FC236}">
                <a16:creationId xmlns:a16="http://schemas.microsoft.com/office/drawing/2014/main" id="{D7A4BAE3-D037-AB40-8925-CC184E7AF20A}"/>
              </a:ext>
            </a:extLst>
          </p:cNvPr>
          <p:cNvSpPr>
            <a:spLocks noGrp="1"/>
          </p:cNvSpPr>
          <p:nvPr>
            <p:ph type="body" sz="quarter" idx="21"/>
          </p:nvPr>
        </p:nvSpPr>
        <p:spPr>
          <a:xfrm>
            <a:off x="8588038" y="2791518"/>
            <a:ext cx="2065133" cy="297278"/>
          </a:xfrm>
          <a:prstGeom prst="rect">
            <a:avLst/>
          </a:prstGeom>
        </p:spPr>
        <p:txBody>
          <a:bodyPr/>
          <a:lstStyle>
            <a:lvl1pPr algn="ctr">
              <a:buFontTx/>
              <a:buNone/>
              <a:defRPr sz="1200" b="1" baseline="0">
                <a:solidFill>
                  <a:schemeClr val="tx1"/>
                </a:solidFill>
                <a:latin typeface="Effra" panose="020B0603020203020204" pitchFamily="34" charset="0"/>
              </a:defRPr>
            </a:lvl1pPr>
          </a:lstStyle>
          <a:p>
            <a:pPr lvl="0"/>
            <a:endParaRPr lang="en-US" dirty="0"/>
          </a:p>
        </p:txBody>
      </p:sp>
      <p:sp>
        <p:nvSpPr>
          <p:cNvPr id="29" name="Text Placeholder 7">
            <a:extLst>
              <a:ext uri="{FF2B5EF4-FFF2-40B4-BE49-F238E27FC236}">
                <a16:creationId xmlns:a16="http://schemas.microsoft.com/office/drawing/2014/main" id="{6C469F2C-28B0-AC4D-BEAD-4C4F77BF064E}"/>
              </a:ext>
            </a:extLst>
          </p:cNvPr>
          <p:cNvSpPr>
            <a:spLocks noGrp="1"/>
          </p:cNvSpPr>
          <p:nvPr>
            <p:ph type="body" sz="quarter" idx="16"/>
          </p:nvPr>
        </p:nvSpPr>
        <p:spPr>
          <a:xfrm>
            <a:off x="1508812" y="3084180"/>
            <a:ext cx="2065133" cy="297278"/>
          </a:xfrm>
          <a:prstGeom prst="rect">
            <a:avLst/>
          </a:prstGeom>
        </p:spPr>
        <p:txBody>
          <a:bodyPr/>
          <a:lstStyle>
            <a:lvl1pPr algn="ctr">
              <a:buFontTx/>
              <a:buNone/>
              <a:defRPr sz="1050" b="1" baseline="0">
                <a:solidFill>
                  <a:srgbClr val="614B79"/>
                </a:solidFill>
                <a:latin typeface="Effra" panose="020B0603020203020204" pitchFamily="34" charset="0"/>
              </a:defRPr>
            </a:lvl1pPr>
          </a:lstStyle>
          <a:p>
            <a:pPr lvl="0"/>
            <a:endParaRPr lang="en-US" dirty="0"/>
          </a:p>
        </p:txBody>
      </p:sp>
      <p:sp>
        <p:nvSpPr>
          <p:cNvPr id="30" name="Text Placeholder 7">
            <a:extLst>
              <a:ext uri="{FF2B5EF4-FFF2-40B4-BE49-F238E27FC236}">
                <a16:creationId xmlns:a16="http://schemas.microsoft.com/office/drawing/2014/main" id="{499BF274-77F9-6342-B535-FDF26C5B7F92}"/>
              </a:ext>
            </a:extLst>
          </p:cNvPr>
          <p:cNvSpPr>
            <a:spLocks noGrp="1"/>
          </p:cNvSpPr>
          <p:nvPr>
            <p:ph type="body" sz="quarter" idx="19"/>
          </p:nvPr>
        </p:nvSpPr>
        <p:spPr>
          <a:xfrm>
            <a:off x="5048425" y="3084180"/>
            <a:ext cx="2065133" cy="297278"/>
          </a:xfrm>
          <a:prstGeom prst="rect">
            <a:avLst/>
          </a:prstGeom>
        </p:spPr>
        <p:txBody>
          <a:bodyPr/>
          <a:lstStyle>
            <a:lvl1pPr algn="ctr">
              <a:buFontTx/>
              <a:buNone/>
              <a:defRPr sz="1050" b="1" baseline="0">
                <a:solidFill>
                  <a:srgbClr val="614B79"/>
                </a:solidFill>
                <a:latin typeface="Effra" panose="020B0603020203020204" pitchFamily="34" charset="0"/>
              </a:defRPr>
            </a:lvl1pPr>
          </a:lstStyle>
          <a:p>
            <a:pPr lvl="0"/>
            <a:endParaRPr lang="en-US" dirty="0"/>
          </a:p>
        </p:txBody>
      </p:sp>
      <p:sp>
        <p:nvSpPr>
          <p:cNvPr id="31" name="Text Placeholder 7">
            <a:extLst>
              <a:ext uri="{FF2B5EF4-FFF2-40B4-BE49-F238E27FC236}">
                <a16:creationId xmlns:a16="http://schemas.microsoft.com/office/drawing/2014/main" id="{2C5F8EE2-299B-514E-B198-CCF9A101A4C6}"/>
              </a:ext>
            </a:extLst>
          </p:cNvPr>
          <p:cNvSpPr>
            <a:spLocks noGrp="1"/>
          </p:cNvSpPr>
          <p:nvPr>
            <p:ph type="body" sz="quarter" idx="22"/>
          </p:nvPr>
        </p:nvSpPr>
        <p:spPr>
          <a:xfrm>
            <a:off x="8588038" y="3084180"/>
            <a:ext cx="2065133" cy="297278"/>
          </a:xfrm>
          <a:prstGeom prst="rect">
            <a:avLst/>
          </a:prstGeom>
        </p:spPr>
        <p:txBody>
          <a:bodyPr/>
          <a:lstStyle>
            <a:lvl1pPr algn="ctr">
              <a:buFontTx/>
              <a:buNone/>
              <a:defRPr sz="1050" b="1" baseline="0">
                <a:solidFill>
                  <a:srgbClr val="614B79"/>
                </a:solidFill>
                <a:latin typeface="Effra" panose="020B0603020203020204" pitchFamily="34" charset="0"/>
              </a:defRPr>
            </a:lvl1pPr>
          </a:lstStyle>
          <a:p>
            <a:pPr lvl="0"/>
            <a:endParaRPr lang="en-US" dirty="0"/>
          </a:p>
        </p:txBody>
      </p:sp>
    </p:spTree>
    <p:extLst>
      <p:ext uri="{BB962C8B-B14F-4D97-AF65-F5344CB8AC3E}">
        <p14:creationId xmlns:p14="http://schemas.microsoft.com/office/powerpoint/2010/main" val="2059033678"/>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eam page">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41161F9-60ED-1745-8AFE-E0661F83A1E5}"/>
              </a:ext>
            </a:extLst>
          </p:cNvPr>
          <p:cNvSpPr/>
          <p:nvPr userDrawn="1"/>
        </p:nvSpPr>
        <p:spPr>
          <a:xfrm flipV="1">
            <a:off x="0" y="0"/>
            <a:ext cx="12192000" cy="20027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8" name="Rectangle 17">
            <a:extLst>
              <a:ext uri="{FF2B5EF4-FFF2-40B4-BE49-F238E27FC236}">
                <a16:creationId xmlns:a16="http://schemas.microsoft.com/office/drawing/2014/main" id="{622081E2-C2EF-0D41-AA1B-F479349F313C}"/>
              </a:ext>
            </a:extLst>
          </p:cNvPr>
          <p:cNvSpPr/>
          <p:nvPr userDrawn="1"/>
        </p:nvSpPr>
        <p:spPr>
          <a:xfrm>
            <a:off x="0" y="1842398"/>
            <a:ext cx="12192000" cy="297267"/>
          </a:xfrm>
          <a:prstGeom prst="rect">
            <a:avLst/>
          </a:prstGeom>
          <a:solidFill>
            <a:srgbClr val="614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33" name="Text Placeholder 7">
            <a:extLst>
              <a:ext uri="{FF2B5EF4-FFF2-40B4-BE49-F238E27FC236}">
                <a16:creationId xmlns:a16="http://schemas.microsoft.com/office/drawing/2014/main" id="{57B05243-A77B-774D-9816-ED7A439694CD}"/>
              </a:ext>
            </a:extLst>
          </p:cNvPr>
          <p:cNvSpPr>
            <a:spLocks noGrp="1"/>
          </p:cNvSpPr>
          <p:nvPr>
            <p:ph type="body" sz="quarter" idx="18"/>
          </p:nvPr>
        </p:nvSpPr>
        <p:spPr>
          <a:xfrm>
            <a:off x="8327400" y="2204667"/>
            <a:ext cx="2065133" cy="297278"/>
          </a:xfrm>
          <a:prstGeom prst="rect">
            <a:avLst/>
          </a:prstGeom>
        </p:spPr>
        <p:txBody>
          <a:bodyPr/>
          <a:lstStyle>
            <a:lvl1pPr algn="l">
              <a:buFontTx/>
              <a:buNone/>
              <a:defRPr sz="1500" b="1" baseline="0">
                <a:solidFill>
                  <a:schemeClr val="tx1"/>
                </a:solidFill>
                <a:latin typeface="Effra" panose="020B0603020203020204" pitchFamily="34" charset="0"/>
              </a:defRPr>
            </a:lvl1pPr>
          </a:lstStyle>
          <a:p>
            <a:pPr lvl="0"/>
            <a:endParaRPr lang="en-US" dirty="0"/>
          </a:p>
        </p:txBody>
      </p:sp>
      <p:sp>
        <p:nvSpPr>
          <p:cNvPr id="34" name="Text Placeholder 7">
            <a:extLst>
              <a:ext uri="{FF2B5EF4-FFF2-40B4-BE49-F238E27FC236}">
                <a16:creationId xmlns:a16="http://schemas.microsoft.com/office/drawing/2014/main" id="{53B9E423-5B99-3147-8411-33B5D655C5BA}"/>
              </a:ext>
            </a:extLst>
          </p:cNvPr>
          <p:cNvSpPr>
            <a:spLocks noGrp="1"/>
          </p:cNvSpPr>
          <p:nvPr>
            <p:ph type="body" sz="quarter" idx="19"/>
          </p:nvPr>
        </p:nvSpPr>
        <p:spPr>
          <a:xfrm>
            <a:off x="8327400" y="2529338"/>
            <a:ext cx="2065133" cy="297278"/>
          </a:xfrm>
          <a:prstGeom prst="rect">
            <a:avLst/>
          </a:prstGeom>
        </p:spPr>
        <p:txBody>
          <a:bodyPr/>
          <a:lstStyle>
            <a:lvl1pPr algn="l">
              <a:buFontTx/>
              <a:buNone/>
              <a:defRPr sz="1100" b="1" baseline="0">
                <a:solidFill>
                  <a:srgbClr val="614B79"/>
                </a:solidFill>
                <a:latin typeface="Effra" panose="020B0603020203020204" pitchFamily="34" charset="0"/>
              </a:defRPr>
            </a:lvl1pPr>
          </a:lstStyle>
          <a:p>
            <a:pPr lvl="0"/>
            <a:endParaRPr lang="en-US" dirty="0"/>
          </a:p>
        </p:txBody>
      </p:sp>
      <p:sp>
        <p:nvSpPr>
          <p:cNvPr id="38" name="Title 23">
            <a:extLst>
              <a:ext uri="{FF2B5EF4-FFF2-40B4-BE49-F238E27FC236}">
                <a16:creationId xmlns:a16="http://schemas.microsoft.com/office/drawing/2014/main" id="{2AF58532-E60C-1740-A5A9-28BD946613DF}"/>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9" name="Straight Connector 18">
            <a:extLst>
              <a:ext uri="{FF2B5EF4-FFF2-40B4-BE49-F238E27FC236}">
                <a16:creationId xmlns:a16="http://schemas.microsoft.com/office/drawing/2014/main" id="{275CDCC1-AD08-E343-BCF1-FF3F33B55EB8}"/>
              </a:ext>
            </a:extLst>
          </p:cNvPr>
          <p:cNvCxnSpPr>
            <a:cxnSpLocks/>
          </p:cNvCxnSpPr>
          <p:nvPr userDrawn="1"/>
        </p:nvCxnSpPr>
        <p:spPr>
          <a:xfrm>
            <a:off x="695325" y="791290"/>
            <a:ext cx="313487" cy="0"/>
          </a:xfrm>
          <a:prstGeom prst="line">
            <a:avLst/>
          </a:prstGeom>
          <a:ln w="25400">
            <a:solidFill>
              <a:srgbClr val="614B79"/>
            </a:solidFill>
          </a:ln>
        </p:spPr>
        <p:style>
          <a:lnRef idx="1">
            <a:schemeClr val="accent1"/>
          </a:lnRef>
          <a:fillRef idx="0">
            <a:schemeClr val="accent1"/>
          </a:fillRef>
          <a:effectRef idx="0">
            <a:schemeClr val="accent1"/>
          </a:effectRef>
          <a:fontRef idx="minor">
            <a:schemeClr val="tx1"/>
          </a:fontRef>
        </p:style>
      </p:cxnSp>
      <p:sp>
        <p:nvSpPr>
          <p:cNvPr id="22" name="Picture Placeholder 11">
            <a:extLst>
              <a:ext uri="{FF2B5EF4-FFF2-40B4-BE49-F238E27FC236}">
                <a16:creationId xmlns:a16="http://schemas.microsoft.com/office/drawing/2014/main" id="{6804A707-C0BA-E541-987D-928C18198FB5}"/>
              </a:ext>
            </a:extLst>
          </p:cNvPr>
          <p:cNvSpPr>
            <a:spLocks noGrp="1"/>
          </p:cNvSpPr>
          <p:nvPr>
            <p:ph type="pic" sz="quarter" idx="20"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15" name="Text Placeholder 7">
            <a:extLst>
              <a:ext uri="{FF2B5EF4-FFF2-40B4-BE49-F238E27FC236}">
                <a16:creationId xmlns:a16="http://schemas.microsoft.com/office/drawing/2014/main" id="{18EFFBE5-D372-AD46-A480-C17492E28FC1}"/>
              </a:ext>
            </a:extLst>
          </p:cNvPr>
          <p:cNvSpPr>
            <a:spLocks noGrp="1"/>
          </p:cNvSpPr>
          <p:nvPr>
            <p:ph type="body" sz="quarter" idx="15"/>
          </p:nvPr>
        </p:nvSpPr>
        <p:spPr>
          <a:xfrm>
            <a:off x="2380806" y="2204667"/>
            <a:ext cx="2065133" cy="297278"/>
          </a:xfrm>
          <a:prstGeom prst="rect">
            <a:avLst/>
          </a:prstGeom>
        </p:spPr>
        <p:txBody>
          <a:bodyPr/>
          <a:lstStyle>
            <a:lvl1pPr algn="l">
              <a:buFontTx/>
              <a:buNone/>
              <a:defRPr sz="1500" b="1" baseline="0">
                <a:solidFill>
                  <a:schemeClr val="tx1"/>
                </a:solidFill>
                <a:latin typeface="Effra" panose="020B0603020203020204" pitchFamily="34" charset="0"/>
              </a:defRPr>
            </a:lvl1pPr>
          </a:lstStyle>
          <a:p>
            <a:pPr lvl="0"/>
            <a:endParaRPr lang="en-US" dirty="0"/>
          </a:p>
        </p:txBody>
      </p:sp>
      <p:sp>
        <p:nvSpPr>
          <p:cNvPr id="16" name="Text Placeholder 7">
            <a:extLst>
              <a:ext uri="{FF2B5EF4-FFF2-40B4-BE49-F238E27FC236}">
                <a16:creationId xmlns:a16="http://schemas.microsoft.com/office/drawing/2014/main" id="{F52959F0-DD68-B349-BB77-8DAE37549F70}"/>
              </a:ext>
            </a:extLst>
          </p:cNvPr>
          <p:cNvSpPr>
            <a:spLocks noGrp="1"/>
          </p:cNvSpPr>
          <p:nvPr>
            <p:ph type="body" sz="quarter" idx="16"/>
          </p:nvPr>
        </p:nvSpPr>
        <p:spPr>
          <a:xfrm>
            <a:off x="2380806" y="2529338"/>
            <a:ext cx="2065133" cy="297278"/>
          </a:xfrm>
          <a:prstGeom prst="rect">
            <a:avLst/>
          </a:prstGeom>
        </p:spPr>
        <p:txBody>
          <a:bodyPr/>
          <a:lstStyle>
            <a:lvl1pPr algn="l">
              <a:buFontTx/>
              <a:buNone/>
              <a:defRPr sz="1100" b="1" baseline="0">
                <a:solidFill>
                  <a:srgbClr val="614B79"/>
                </a:solidFill>
                <a:latin typeface="Effra" panose="020B0603020203020204" pitchFamily="34" charset="0"/>
              </a:defRPr>
            </a:lvl1pPr>
          </a:lstStyle>
          <a:p>
            <a:pPr lvl="0"/>
            <a:endParaRPr lang="en-US" dirty="0"/>
          </a:p>
        </p:txBody>
      </p:sp>
    </p:spTree>
    <p:extLst>
      <p:ext uri="{BB962C8B-B14F-4D97-AF65-F5344CB8AC3E}">
        <p14:creationId xmlns:p14="http://schemas.microsoft.com/office/powerpoint/2010/main" val="1922275009"/>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ient module 7 rows">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nvGraphicFramePr>
        <p:xfrm>
          <a:off x="704814" y="1114451"/>
          <a:ext cx="10791858" cy="4860000"/>
        </p:xfrm>
        <a:graphic>
          <a:graphicData uri="http://schemas.openxmlformats.org/drawingml/2006/table">
            <a:tbl>
              <a:tblPr firstRow="1" bandRow="1">
                <a:tableStyleId>{5C22544A-7EE6-4342-B048-85BDC9FD1C3A}</a:tableStyleId>
              </a:tblPr>
              <a:tblGrid>
                <a:gridCol w="1541694">
                  <a:extLst>
                    <a:ext uri="{9D8B030D-6E8A-4147-A177-3AD203B41FA5}">
                      <a16:colId xmlns:a16="http://schemas.microsoft.com/office/drawing/2014/main" val="1484004021"/>
                    </a:ext>
                  </a:extLst>
                </a:gridCol>
                <a:gridCol w="1541694">
                  <a:extLst>
                    <a:ext uri="{9D8B030D-6E8A-4147-A177-3AD203B41FA5}">
                      <a16:colId xmlns:a16="http://schemas.microsoft.com/office/drawing/2014/main" val="704470768"/>
                    </a:ext>
                  </a:extLst>
                </a:gridCol>
                <a:gridCol w="1541694">
                  <a:extLst>
                    <a:ext uri="{9D8B030D-6E8A-4147-A177-3AD203B41FA5}">
                      <a16:colId xmlns:a16="http://schemas.microsoft.com/office/drawing/2014/main" val="3242457417"/>
                    </a:ext>
                  </a:extLst>
                </a:gridCol>
                <a:gridCol w="1541694">
                  <a:extLst>
                    <a:ext uri="{9D8B030D-6E8A-4147-A177-3AD203B41FA5}">
                      <a16:colId xmlns:a16="http://schemas.microsoft.com/office/drawing/2014/main" val="853841949"/>
                    </a:ext>
                  </a:extLst>
                </a:gridCol>
                <a:gridCol w="1541694">
                  <a:extLst>
                    <a:ext uri="{9D8B030D-6E8A-4147-A177-3AD203B41FA5}">
                      <a16:colId xmlns:a16="http://schemas.microsoft.com/office/drawing/2014/main" val="3042942221"/>
                    </a:ext>
                  </a:extLst>
                </a:gridCol>
                <a:gridCol w="1541694">
                  <a:extLst>
                    <a:ext uri="{9D8B030D-6E8A-4147-A177-3AD203B41FA5}">
                      <a16:colId xmlns:a16="http://schemas.microsoft.com/office/drawing/2014/main" val="3866535647"/>
                    </a:ext>
                  </a:extLst>
                </a:gridCol>
                <a:gridCol w="1541694">
                  <a:extLst>
                    <a:ext uri="{9D8B030D-6E8A-4147-A177-3AD203B41FA5}">
                      <a16:colId xmlns:a16="http://schemas.microsoft.com/office/drawing/2014/main" val="1654464075"/>
                    </a:ext>
                  </a:extLst>
                </a:gridCol>
              </a:tblGrid>
              <a:tr h="97200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val="3919013514"/>
                  </a:ext>
                </a:extLst>
              </a:tr>
              <a:tr h="97200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val="1467291249"/>
                  </a:ext>
                </a:extLst>
              </a:tr>
              <a:tr h="97200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val="1475346389"/>
                  </a:ext>
                </a:extLst>
              </a:tr>
              <a:tr h="97200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val="1321404448"/>
                  </a:ext>
                </a:extLst>
              </a:tr>
              <a:tr h="97200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T w="6350" cap="flat" cmpd="sng" algn="ctr">
                      <a:solidFill>
                        <a:schemeClr val="accent3"/>
                      </a:solidFill>
                      <a:prstDash val="sysDot"/>
                      <a:round/>
                      <a:headEnd type="none" w="med" len="med"/>
                      <a:tailEnd type="none" w="med" len="med"/>
                    </a:lnT>
                    <a:lnB w="12700" cap="flat" cmpd="sng" algn="ctr">
                      <a:noFill/>
                      <a:prstDash val="sysDot"/>
                      <a:round/>
                      <a:headEnd type="none" w="med" len="med"/>
                      <a:tailEnd type="none" w="med" len="med"/>
                    </a:lnB>
                    <a:noFill/>
                  </a:tcPr>
                </a:tc>
                <a:extLst>
                  <a:ext uri="{0D108BD9-81ED-4DB2-BD59-A6C34878D82A}">
                    <a16:rowId xmlns:a16="http://schemas.microsoft.com/office/drawing/2014/main" val="2751470135"/>
                  </a:ext>
                </a:extLst>
              </a:tr>
            </a:tbl>
          </a:graphicData>
        </a:graphic>
      </p:graphicFrame>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5" name="Straight Connector 14">
            <a:extLst>
              <a:ext uri="{FF2B5EF4-FFF2-40B4-BE49-F238E27FC236}">
                <a16:creationId xmlns:a16="http://schemas.microsoft.com/office/drawing/2014/main" id="{F7A4BA78-2947-0544-862F-0C33B2883A42}"/>
              </a:ext>
            </a:extLst>
          </p:cNvPr>
          <p:cNvCxnSpPr>
            <a:cxnSpLocks/>
          </p:cNvCxnSpPr>
          <p:nvPr userDrawn="1"/>
        </p:nvCxnSpPr>
        <p:spPr>
          <a:xfrm>
            <a:off x="695325" y="791290"/>
            <a:ext cx="313487" cy="0"/>
          </a:xfrm>
          <a:prstGeom prst="line">
            <a:avLst/>
          </a:prstGeom>
          <a:ln w="25400">
            <a:solidFill>
              <a:srgbClr val="614B79"/>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5EFCDB0B-FADA-D04E-9A4A-907B469EC49E}"/>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4085442709"/>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ivisor">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AEB36B94-EA35-AA46-97FD-87B7FF2DE0B5}"/>
              </a:ext>
            </a:extLst>
          </p:cNvPr>
          <p:cNvSpPr>
            <a:spLocks noGrp="1"/>
          </p:cNvSpPr>
          <p:nvPr>
            <p:ph type="pic" sz="quarter" idx="14"/>
          </p:nvPr>
        </p:nvSpPr>
        <p:spPr>
          <a:xfrm>
            <a:off x="0" y="10633"/>
            <a:ext cx="12192000" cy="5392640"/>
          </a:xfrm>
          <a:prstGeom prst="rect">
            <a:avLst/>
          </a:prstGeom>
        </p:spPr>
        <p:txBody>
          <a:bodyPr/>
          <a:lstStyle>
            <a:lvl1pPr>
              <a:defRPr>
                <a:latin typeface="Effra" panose="020B0603020203020204" pitchFamily="34" charset="0"/>
              </a:defRPr>
            </a:lvl1pPr>
          </a:lstStyle>
          <a:p>
            <a:endParaRPr lang="en-US" dirty="0"/>
          </a:p>
        </p:txBody>
      </p:sp>
      <p:sp>
        <p:nvSpPr>
          <p:cNvPr id="7" name="Rectangle 6">
            <a:extLst>
              <a:ext uri="{FF2B5EF4-FFF2-40B4-BE49-F238E27FC236}">
                <a16:creationId xmlns:a16="http://schemas.microsoft.com/office/drawing/2014/main" id="{58AF5390-36ED-AB43-A095-DB0A23EE8962}"/>
              </a:ext>
            </a:extLst>
          </p:cNvPr>
          <p:cNvSpPr>
            <a:spLocks/>
          </p:cNvSpPr>
          <p:nvPr userDrawn="1"/>
        </p:nvSpPr>
        <p:spPr>
          <a:xfrm>
            <a:off x="6096000" y="0"/>
            <a:ext cx="6096000" cy="5403273"/>
          </a:xfrm>
          <a:prstGeom prst="rect">
            <a:avLst/>
          </a:prstGeom>
          <a:solidFill>
            <a:srgbClr val="614B7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Tree>
    <p:extLst>
      <p:ext uri="{BB962C8B-B14F-4D97-AF65-F5344CB8AC3E}">
        <p14:creationId xmlns:p14="http://schemas.microsoft.com/office/powerpoint/2010/main" val="3254848234"/>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ient 7+8 rows">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nvGraphicFramePr>
        <p:xfrm>
          <a:off x="704814" y="1114451"/>
          <a:ext cx="10791858" cy="3888000"/>
        </p:xfrm>
        <a:graphic>
          <a:graphicData uri="http://schemas.openxmlformats.org/drawingml/2006/table">
            <a:tbl>
              <a:tblPr firstRow="1" bandRow="1">
                <a:tableStyleId>{5C22544A-7EE6-4342-B048-85BDC9FD1C3A}</a:tableStyleId>
              </a:tblPr>
              <a:tblGrid>
                <a:gridCol w="1541694">
                  <a:extLst>
                    <a:ext uri="{9D8B030D-6E8A-4147-A177-3AD203B41FA5}">
                      <a16:colId xmlns:a16="http://schemas.microsoft.com/office/drawing/2014/main" val="1484004021"/>
                    </a:ext>
                  </a:extLst>
                </a:gridCol>
                <a:gridCol w="1541694">
                  <a:extLst>
                    <a:ext uri="{9D8B030D-6E8A-4147-A177-3AD203B41FA5}">
                      <a16:colId xmlns:a16="http://schemas.microsoft.com/office/drawing/2014/main" val="704470768"/>
                    </a:ext>
                  </a:extLst>
                </a:gridCol>
                <a:gridCol w="1541694">
                  <a:extLst>
                    <a:ext uri="{9D8B030D-6E8A-4147-A177-3AD203B41FA5}">
                      <a16:colId xmlns:a16="http://schemas.microsoft.com/office/drawing/2014/main" val="3242457417"/>
                    </a:ext>
                  </a:extLst>
                </a:gridCol>
                <a:gridCol w="1541694">
                  <a:extLst>
                    <a:ext uri="{9D8B030D-6E8A-4147-A177-3AD203B41FA5}">
                      <a16:colId xmlns:a16="http://schemas.microsoft.com/office/drawing/2014/main" val="853841949"/>
                    </a:ext>
                  </a:extLst>
                </a:gridCol>
                <a:gridCol w="1541694">
                  <a:extLst>
                    <a:ext uri="{9D8B030D-6E8A-4147-A177-3AD203B41FA5}">
                      <a16:colId xmlns:a16="http://schemas.microsoft.com/office/drawing/2014/main" val="3042942221"/>
                    </a:ext>
                  </a:extLst>
                </a:gridCol>
                <a:gridCol w="1541694">
                  <a:extLst>
                    <a:ext uri="{9D8B030D-6E8A-4147-A177-3AD203B41FA5}">
                      <a16:colId xmlns:a16="http://schemas.microsoft.com/office/drawing/2014/main" val="3866535647"/>
                    </a:ext>
                  </a:extLst>
                </a:gridCol>
                <a:gridCol w="1541694">
                  <a:extLst>
                    <a:ext uri="{9D8B030D-6E8A-4147-A177-3AD203B41FA5}">
                      <a16:colId xmlns:a16="http://schemas.microsoft.com/office/drawing/2014/main" val="1654464075"/>
                    </a:ext>
                  </a:extLst>
                </a:gridCol>
              </a:tblGrid>
              <a:tr h="97200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val="3919013514"/>
                  </a:ext>
                </a:extLst>
              </a:tr>
              <a:tr h="97200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val="1467291249"/>
                  </a:ext>
                </a:extLst>
              </a:tr>
              <a:tr h="97200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val="1475346389"/>
                  </a:ext>
                </a:extLst>
              </a:tr>
              <a:tr h="97200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T w="6350" cap="flat" cmpd="sng" algn="ctr">
                      <a:solidFill>
                        <a:schemeClr val="accent3"/>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extLst>
                  <a:ext uri="{0D108BD9-81ED-4DB2-BD59-A6C34878D82A}">
                    <a16:rowId xmlns:a16="http://schemas.microsoft.com/office/drawing/2014/main" val="1321404448"/>
                  </a:ext>
                </a:extLst>
              </a:tr>
            </a:tbl>
          </a:graphicData>
        </a:graphic>
      </p:graphicFrame>
      <p:graphicFrame>
        <p:nvGraphicFramePr>
          <p:cNvPr id="12" name="Table 2">
            <a:extLst>
              <a:ext uri="{FF2B5EF4-FFF2-40B4-BE49-F238E27FC236}">
                <a16:creationId xmlns:a16="http://schemas.microsoft.com/office/drawing/2014/main" id="{D4CEBCD9-FE0D-9541-BD48-DCAF4DDA9DD7}"/>
              </a:ext>
            </a:extLst>
          </p:cNvPr>
          <p:cNvGraphicFramePr>
            <a:graphicFrameLocks noGrp="1"/>
          </p:cNvGraphicFramePr>
          <p:nvPr userDrawn="1"/>
        </p:nvGraphicFramePr>
        <p:xfrm>
          <a:off x="704813" y="5002451"/>
          <a:ext cx="10791864" cy="972000"/>
        </p:xfrm>
        <a:graphic>
          <a:graphicData uri="http://schemas.openxmlformats.org/drawingml/2006/table">
            <a:tbl>
              <a:tblPr firstRow="1" bandRow="1">
                <a:tableStyleId>{5C22544A-7EE6-4342-B048-85BDC9FD1C3A}</a:tableStyleId>
              </a:tblPr>
              <a:tblGrid>
                <a:gridCol w="1348983">
                  <a:extLst>
                    <a:ext uri="{9D8B030D-6E8A-4147-A177-3AD203B41FA5}">
                      <a16:colId xmlns:a16="http://schemas.microsoft.com/office/drawing/2014/main" val="1484004021"/>
                    </a:ext>
                  </a:extLst>
                </a:gridCol>
                <a:gridCol w="1348983">
                  <a:extLst>
                    <a:ext uri="{9D8B030D-6E8A-4147-A177-3AD203B41FA5}">
                      <a16:colId xmlns:a16="http://schemas.microsoft.com/office/drawing/2014/main" val="704470768"/>
                    </a:ext>
                  </a:extLst>
                </a:gridCol>
                <a:gridCol w="1348983">
                  <a:extLst>
                    <a:ext uri="{9D8B030D-6E8A-4147-A177-3AD203B41FA5}">
                      <a16:colId xmlns:a16="http://schemas.microsoft.com/office/drawing/2014/main" val="3242457417"/>
                    </a:ext>
                  </a:extLst>
                </a:gridCol>
                <a:gridCol w="1348983">
                  <a:extLst>
                    <a:ext uri="{9D8B030D-6E8A-4147-A177-3AD203B41FA5}">
                      <a16:colId xmlns:a16="http://schemas.microsoft.com/office/drawing/2014/main" val="853841949"/>
                    </a:ext>
                  </a:extLst>
                </a:gridCol>
                <a:gridCol w="1348983">
                  <a:extLst>
                    <a:ext uri="{9D8B030D-6E8A-4147-A177-3AD203B41FA5}">
                      <a16:colId xmlns:a16="http://schemas.microsoft.com/office/drawing/2014/main" val="3042942221"/>
                    </a:ext>
                  </a:extLst>
                </a:gridCol>
                <a:gridCol w="1348983">
                  <a:extLst>
                    <a:ext uri="{9D8B030D-6E8A-4147-A177-3AD203B41FA5}">
                      <a16:colId xmlns:a16="http://schemas.microsoft.com/office/drawing/2014/main" val="3866535647"/>
                    </a:ext>
                  </a:extLst>
                </a:gridCol>
                <a:gridCol w="1348983">
                  <a:extLst>
                    <a:ext uri="{9D8B030D-6E8A-4147-A177-3AD203B41FA5}">
                      <a16:colId xmlns:a16="http://schemas.microsoft.com/office/drawing/2014/main" val="1654464075"/>
                    </a:ext>
                  </a:extLst>
                </a:gridCol>
                <a:gridCol w="1348983">
                  <a:extLst>
                    <a:ext uri="{9D8B030D-6E8A-4147-A177-3AD203B41FA5}">
                      <a16:colId xmlns:a16="http://schemas.microsoft.com/office/drawing/2014/main" val="400016587"/>
                    </a:ext>
                  </a:extLst>
                </a:gridCol>
              </a:tblGrid>
              <a:tr h="97200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3175" cap="flat" cmpd="sng" algn="ctr">
                      <a:solidFill>
                        <a:schemeClr val="accent1"/>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3175" cap="flat" cmpd="sng" algn="ctr">
                      <a:noFill/>
                      <a:prstDash val="sysDot"/>
                      <a:round/>
                      <a:headEnd type="none" w="med" len="med"/>
                      <a:tailEnd type="none" w="med" len="med"/>
                    </a:lnB>
                    <a:noFill/>
                  </a:tcPr>
                </a:tc>
                <a:extLst>
                  <a:ext uri="{0D108BD9-81ED-4DB2-BD59-A6C34878D82A}">
                    <a16:rowId xmlns:a16="http://schemas.microsoft.com/office/drawing/2014/main" val="1321404448"/>
                  </a:ext>
                </a:extLst>
              </a:tr>
            </a:tbl>
          </a:graphicData>
        </a:graphic>
      </p:graphicFrame>
      <p:sp>
        <p:nvSpPr>
          <p:cNvPr id="15" name="Title 23">
            <a:extLst>
              <a:ext uri="{FF2B5EF4-FFF2-40B4-BE49-F238E27FC236}">
                <a16:creationId xmlns:a16="http://schemas.microsoft.com/office/drawing/2014/main" id="{6315254B-41D9-064F-A133-DE4DE0B965A0}"/>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6" name="Straight Connector 15">
            <a:extLst>
              <a:ext uri="{FF2B5EF4-FFF2-40B4-BE49-F238E27FC236}">
                <a16:creationId xmlns:a16="http://schemas.microsoft.com/office/drawing/2014/main" id="{5E16C845-39C6-3743-99FA-4D3D8AB23540}"/>
              </a:ext>
            </a:extLst>
          </p:cNvPr>
          <p:cNvCxnSpPr>
            <a:cxnSpLocks/>
          </p:cNvCxnSpPr>
          <p:nvPr userDrawn="1"/>
        </p:nvCxnSpPr>
        <p:spPr>
          <a:xfrm>
            <a:off x="695325" y="791290"/>
            <a:ext cx="313487" cy="0"/>
          </a:xfrm>
          <a:prstGeom prst="line">
            <a:avLst/>
          </a:prstGeom>
          <a:ln w="25400">
            <a:solidFill>
              <a:srgbClr val="614B79"/>
            </a:solidFill>
          </a:ln>
        </p:spPr>
        <p:style>
          <a:lnRef idx="1">
            <a:schemeClr val="accent1"/>
          </a:lnRef>
          <a:fillRef idx="0">
            <a:schemeClr val="accent1"/>
          </a:fillRef>
          <a:effectRef idx="0">
            <a:schemeClr val="accent1"/>
          </a:effectRef>
          <a:fontRef idx="minor">
            <a:schemeClr val="tx1"/>
          </a:fontRef>
        </p:style>
      </p:cxnSp>
      <p:sp>
        <p:nvSpPr>
          <p:cNvPr id="14" name="Picture Placeholder 11">
            <a:extLst>
              <a:ext uri="{FF2B5EF4-FFF2-40B4-BE49-F238E27FC236}">
                <a16:creationId xmlns:a16="http://schemas.microsoft.com/office/drawing/2014/main" id="{03E9EF02-53F9-7041-BDF6-1DE945625114}"/>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985303992"/>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E7ADFE-9026-2A4F-8549-9AB96832E29A}"/>
              </a:ext>
            </a:extLst>
          </p:cNvPr>
          <p:cNvSpPr/>
          <p:nvPr userDrawn="1"/>
        </p:nvSpPr>
        <p:spPr>
          <a:xfrm>
            <a:off x="0" y="0"/>
            <a:ext cx="12192000" cy="6858000"/>
          </a:xfrm>
          <a:prstGeom prst="rect">
            <a:avLst/>
          </a:prstGeom>
          <a:solidFill>
            <a:srgbClr val="614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4" name="Rectangle 3">
            <a:extLst>
              <a:ext uri="{FF2B5EF4-FFF2-40B4-BE49-F238E27FC236}">
                <a16:creationId xmlns:a16="http://schemas.microsoft.com/office/drawing/2014/main" id="{2EB9CEA0-E52B-4048-BE08-BAE58DCC0F2C}"/>
              </a:ext>
            </a:extLst>
          </p:cNvPr>
          <p:cNvSpPr/>
          <p:nvPr userDrawn="1"/>
        </p:nvSpPr>
        <p:spPr>
          <a:xfrm>
            <a:off x="695325" y="1309432"/>
            <a:ext cx="10801350" cy="1631216"/>
          </a:xfrm>
          <a:prstGeom prst="rect">
            <a:avLst/>
          </a:prstGeom>
        </p:spPr>
        <p:txBody>
          <a:bodyPr wrap="square" anchor="t">
            <a:spAutoFit/>
          </a:bodyPr>
          <a:lstStyle/>
          <a:p>
            <a:pPr algn="ctr"/>
            <a:r>
              <a:rPr lang="en-US" sz="10000" b="1" dirty="0">
                <a:solidFill>
                  <a:schemeClr val="accent3">
                    <a:lumMod val="75000"/>
                  </a:schemeClr>
                </a:solidFill>
                <a:latin typeface="Effra" panose="020B0603020203020204" pitchFamily="34" charset="0"/>
                <a:ea typeface="Verdana" panose="020B0604030504040204" pitchFamily="34" charset="0"/>
                <a:cs typeface="Effra" panose="020B0603020203020204" pitchFamily="34" charset="0"/>
              </a:rPr>
              <a:t>“</a:t>
            </a:r>
          </a:p>
        </p:txBody>
      </p:sp>
    </p:spTree>
    <p:extLst>
      <p:ext uri="{BB962C8B-B14F-4D97-AF65-F5344CB8AC3E}">
        <p14:creationId xmlns:p14="http://schemas.microsoft.com/office/powerpoint/2010/main" val="29296019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_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BC642C-0750-5545-89B2-60CDB44FD3AD}"/>
              </a:ext>
            </a:extLst>
          </p:cNvPr>
          <p:cNvSpPr>
            <a:spLocks/>
          </p:cNvSpPr>
          <p:nvPr userDrawn="1"/>
        </p:nvSpPr>
        <p:spPr>
          <a:xfrm>
            <a:off x="6953692" y="0"/>
            <a:ext cx="5238307" cy="6259722"/>
          </a:xfrm>
          <a:prstGeom prst="rect">
            <a:avLst/>
          </a:prstGeom>
          <a:solidFill>
            <a:srgbClr val="614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latin typeface="Effra" panose="020B0603020203020204" pitchFamily="34" charset="0"/>
            </a:endParaRPr>
          </a:p>
        </p:txBody>
      </p:sp>
      <p:sp>
        <p:nvSpPr>
          <p:cNvPr id="21" name="Title 23">
            <a:extLst>
              <a:ext uri="{FF2B5EF4-FFF2-40B4-BE49-F238E27FC236}">
                <a16:creationId xmlns:a16="http://schemas.microsoft.com/office/drawing/2014/main" id="{6F7BF81E-536C-DD4A-BFD8-C9F254F9494B}"/>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0" name="Rectangle 9">
            <a:extLst>
              <a:ext uri="{FF2B5EF4-FFF2-40B4-BE49-F238E27FC236}">
                <a16:creationId xmlns:a16="http://schemas.microsoft.com/office/drawing/2014/main" id="{640030BA-9FA5-DD40-B7BF-8565752F94FA}"/>
              </a:ext>
            </a:extLst>
          </p:cNvPr>
          <p:cNvSpPr/>
          <p:nvPr userDrawn="1"/>
        </p:nvSpPr>
        <p:spPr>
          <a:xfrm>
            <a:off x="7198700" y="405408"/>
            <a:ext cx="843722" cy="1862048"/>
          </a:xfrm>
          <a:prstGeom prst="rect">
            <a:avLst/>
          </a:prstGeom>
        </p:spPr>
        <p:txBody>
          <a:bodyPr wrap="square">
            <a:spAutoFit/>
          </a:bodyPr>
          <a:lstStyle/>
          <a:p>
            <a:r>
              <a:rPr lang="en-US" sz="11500" b="1" dirty="0">
                <a:solidFill>
                  <a:schemeClr val="accent3">
                    <a:lumMod val="75000"/>
                  </a:schemeClr>
                </a:solidFill>
                <a:latin typeface="Effra" panose="020B0603020203020204" pitchFamily="34" charset="0"/>
                <a:ea typeface="Verdana" panose="020B0604030504040204" pitchFamily="34" charset="0"/>
                <a:cs typeface="Effra" panose="020B0603020203020204" pitchFamily="34" charset="0"/>
              </a:rPr>
              <a:t>“</a:t>
            </a:r>
          </a:p>
        </p:txBody>
      </p:sp>
      <p:cxnSp>
        <p:nvCxnSpPr>
          <p:cNvPr id="13" name="Straight Connector 12">
            <a:extLst>
              <a:ext uri="{FF2B5EF4-FFF2-40B4-BE49-F238E27FC236}">
                <a16:creationId xmlns:a16="http://schemas.microsoft.com/office/drawing/2014/main" id="{C85CA41D-70CB-AF4A-AC4A-3FFB99624084}"/>
              </a:ext>
            </a:extLst>
          </p:cNvPr>
          <p:cNvCxnSpPr>
            <a:cxnSpLocks/>
          </p:cNvCxnSpPr>
          <p:nvPr userDrawn="1"/>
        </p:nvCxnSpPr>
        <p:spPr>
          <a:xfrm>
            <a:off x="695325" y="791290"/>
            <a:ext cx="313487" cy="0"/>
          </a:xfrm>
          <a:prstGeom prst="line">
            <a:avLst/>
          </a:prstGeom>
          <a:ln w="25400">
            <a:solidFill>
              <a:srgbClr val="614B79"/>
            </a:solidFill>
          </a:ln>
        </p:spPr>
        <p:style>
          <a:lnRef idx="1">
            <a:schemeClr val="accent1"/>
          </a:lnRef>
          <a:fillRef idx="0">
            <a:schemeClr val="accent1"/>
          </a:fillRef>
          <a:effectRef idx="0">
            <a:schemeClr val="accent1"/>
          </a:effectRef>
          <a:fontRef idx="minor">
            <a:schemeClr val="tx1"/>
          </a:fontRef>
        </p:style>
      </p:cxnSp>
      <p:sp>
        <p:nvSpPr>
          <p:cNvPr id="15" name="Picture Placeholder 11">
            <a:extLst>
              <a:ext uri="{FF2B5EF4-FFF2-40B4-BE49-F238E27FC236}">
                <a16:creationId xmlns:a16="http://schemas.microsoft.com/office/drawing/2014/main" id="{4B856972-C6EF-8846-9185-19A51691621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1438505978"/>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ient_grid 6">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extLst>
              <p:ext uri="{D42A27DB-BD31-4B8C-83A1-F6EECF244321}">
                <p14:modId xmlns:p14="http://schemas.microsoft.com/office/powerpoint/2010/main" val="2816193601"/>
              </p:ext>
            </p:extLst>
          </p:nvPr>
        </p:nvGraphicFramePr>
        <p:xfrm>
          <a:off x="704813" y="1114447"/>
          <a:ext cx="10791861" cy="4835500"/>
        </p:xfrm>
        <a:graphic>
          <a:graphicData uri="http://schemas.openxmlformats.org/drawingml/2006/table">
            <a:tbl>
              <a:tblPr firstRow="1" bandRow="1">
                <a:tableStyleId>{5C22544A-7EE6-4342-B048-85BDC9FD1C3A}</a:tableStyleId>
              </a:tblPr>
              <a:tblGrid>
                <a:gridCol w="3597287">
                  <a:extLst>
                    <a:ext uri="{9D8B030D-6E8A-4147-A177-3AD203B41FA5}">
                      <a16:colId xmlns:a16="http://schemas.microsoft.com/office/drawing/2014/main" val="1484004021"/>
                    </a:ext>
                  </a:extLst>
                </a:gridCol>
                <a:gridCol w="3597287">
                  <a:extLst>
                    <a:ext uri="{9D8B030D-6E8A-4147-A177-3AD203B41FA5}">
                      <a16:colId xmlns:a16="http://schemas.microsoft.com/office/drawing/2014/main" val="704470768"/>
                    </a:ext>
                  </a:extLst>
                </a:gridCol>
                <a:gridCol w="3597287">
                  <a:extLst>
                    <a:ext uri="{9D8B030D-6E8A-4147-A177-3AD203B41FA5}">
                      <a16:colId xmlns:a16="http://schemas.microsoft.com/office/drawing/2014/main" val="3242457417"/>
                    </a:ext>
                  </a:extLst>
                </a:gridCol>
              </a:tblGrid>
              <a:tr h="241775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3175" cap="flat" cmpd="sng" algn="ctr">
                      <a:no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val="3919013514"/>
                  </a:ext>
                </a:extLst>
              </a:tr>
              <a:tr h="241775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3175" cap="flat" cmpd="sng" algn="ctr">
                      <a:no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67291249"/>
                  </a:ext>
                </a:extLst>
              </a:tr>
            </a:tbl>
          </a:graphicData>
        </a:graphic>
      </p:graphicFrame>
      <p:cxnSp>
        <p:nvCxnSpPr>
          <p:cNvPr id="12" name="Straight Connector 11">
            <a:extLst>
              <a:ext uri="{FF2B5EF4-FFF2-40B4-BE49-F238E27FC236}">
                <a16:creationId xmlns:a16="http://schemas.microsoft.com/office/drawing/2014/main" id="{0D55B5B1-AD06-174B-A358-F160AC89A7FD}"/>
              </a:ext>
            </a:extLst>
          </p:cNvPr>
          <p:cNvCxnSpPr>
            <a:cxnSpLocks/>
          </p:cNvCxnSpPr>
          <p:nvPr userDrawn="1"/>
        </p:nvCxnSpPr>
        <p:spPr>
          <a:xfrm>
            <a:off x="695325" y="799091"/>
            <a:ext cx="313487" cy="0"/>
          </a:xfrm>
          <a:prstGeom prst="line">
            <a:avLst/>
          </a:prstGeom>
          <a:ln w="25400">
            <a:solidFill>
              <a:srgbClr val="614B79"/>
            </a:solidFill>
          </a:ln>
        </p:spPr>
        <p:style>
          <a:lnRef idx="1">
            <a:schemeClr val="accent1"/>
          </a:lnRef>
          <a:fillRef idx="0">
            <a:schemeClr val="accent1"/>
          </a:fillRef>
          <a:effectRef idx="0">
            <a:schemeClr val="accent1"/>
          </a:effectRef>
          <a:fontRef idx="minor">
            <a:schemeClr val="tx1"/>
          </a:fontRef>
        </p:style>
      </p:cxnSp>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590079" y="258094"/>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58603D50-7D00-A149-8B74-4E7B8BA8ECD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Picture Placeholder 3">
            <a:extLst>
              <a:ext uri="{FF2B5EF4-FFF2-40B4-BE49-F238E27FC236}">
                <a16:creationId xmlns:a16="http://schemas.microsoft.com/office/drawing/2014/main" id="{353C55A1-3B58-CD47-835D-776AE339830A}"/>
              </a:ext>
            </a:extLst>
          </p:cNvPr>
          <p:cNvSpPr>
            <a:spLocks noGrp="1"/>
          </p:cNvSpPr>
          <p:nvPr>
            <p:ph type="pic" sz="quarter" idx="17" hasCustomPrompt="1"/>
          </p:nvPr>
        </p:nvSpPr>
        <p:spPr>
          <a:xfrm>
            <a:off x="897788" y="123434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7" name="Picture Placeholder 3">
            <a:extLst>
              <a:ext uri="{FF2B5EF4-FFF2-40B4-BE49-F238E27FC236}">
                <a16:creationId xmlns:a16="http://schemas.microsoft.com/office/drawing/2014/main" id="{FC2D6CC4-4A83-9F44-B2F2-771CB2CEEEE6}"/>
              </a:ext>
            </a:extLst>
          </p:cNvPr>
          <p:cNvSpPr>
            <a:spLocks noGrp="1"/>
          </p:cNvSpPr>
          <p:nvPr>
            <p:ph type="pic" sz="quarter" idx="18" hasCustomPrompt="1"/>
          </p:nvPr>
        </p:nvSpPr>
        <p:spPr>
          <a:xfrm>
            <a:off x="897788" y="373751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8" name="Picture Placeholder 3">
            <a:extLst>
              <a:ext uri="{FF2B5EF4-FFF2-40B4-BE49-F238E27FC236}">
                <a16:creationId xmlns:a16="http://schemas.microsoft.com/office/drawing/2014/main" id="{093F4B3F-1CD3-B84C-B779-2A291E965BA5}"/>
              </a:ext>
            </a:extLst>
          </p:cNvPr>
          <p:cNvSpPr>
            <a:spLocks noGrp="1"/>
          </p:cNvSpPr>
          <p:nvPr>
            <p:ph type="pic" sz="quarter" idx="19" hasCustomPrompt="1"/>
          </p:nvPr>
        </p:nvSpPr>
        <p:spPr>
          <a:xfrm>
            <a:off x="4543958" y="123434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9" name="Picture Placeholder 3">
            <a:extLst>
              <a:ext uri="{FF2B5EF4-FFF2-40B4-BE49-F238E27FC236}">
                <a16:creationId xmlns:a16="http://schemas.microsoft.com/office/drawing/2014/main" id="{01E964BA-A187-CD46-BB49-9B3FC5CB0561}"/>
              </a:ext>
            </a:extLst>
          </p:cNvPr>
          <p:cNvSpPr>
            <a:spLocks noGrp="1"/>
          </p:cNvSpPr>
          <p:nvPr>
            <p:ph type="pic" sz="quarter" idx="20" hasCustomPrompt="1"/>
          </p:nvPr>
        </p:nvSpPr>
        <p:spPr>
          <a:xfrm>
            <a:off x="4543958" y="373751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0" name="Picture Placeholder 3">
            <a:extLst>
              <a:ext uri="{FF2B5EF4-FFF2-40B4-BE49-F238E27FC236}">
                <a16:creationId xmlns:a16="http://schemas.microsoft.com/office/drawing/2014/main" id="{6D67F1E9-DF00-7147-A38D-EF89CC273D87}"/>
              </a:ext>
            </a:extLst>
          </p:cNvPr>
          <p:cNvSpPr>
            <a:spLocks noGrp="1"/>
          </p:cNvSpPr>
          <p:nvPr>
            <p:ph type="pic" sz="quarter" idx="21" hasCustomPrompt="1"/>
          </p:nvPr>
        </p:nvSpPr>
        <p:spPr>
          <a:xfrm>
            <a:off x="8110118" y="123434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1" name="Picture Placeholder 3">
            <a:extLst>
              <a:ext uri="{FF2B5EF4-FFF2-40B4-BE49-F238E27FC236}">
                <a16:creationId xmlns:a16="http://schemas.microsoft.com/office/drawing/2014/main" id="{B89A27DA-832A-064E-ADF4-08EA7F3C77E3}"/>
              </a:ext>
            </a:extLst>
          </p:cNvPr>
          <p:cNvSpPr>
            <a:spLocks noGrp="1"/>
          </p:cNvSpPr>
          <p:nvPr>
            <p:ph type="pic" sz="quarter" idx="22" hasCustomPrompt="1"/>
          </p:nvPr>
        </p:nvSpPr>
        <p:spPr>
          <a:xfrm>
            <a:off x="8110118" y="373751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Tree>
    <p:extLst>
      <p:ext uri="{BB962C8B-B14F-4D97-AF65-F5344CB8AC3E}">
        <p14:creationId xmlns:p14="http://schemas.microsoft.com/office/powerpoint/2010/main" val="3203869750"/>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4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ient grid_9">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extLst>
              <p:ext uri="{D42A27DB-BD31-4B8C-83A1-F6EECF244321}">
                <p14:modId xmlns:p14="http://schemas.microsoft.com/office/powerpoint/2010/main" val="737891320"/>
              </p:ext>
            </p:extLst>
          </p:nvPr>
        </p:nvGraphicFramePr>
        <p:xfrm>
          <a:off x="704813" y="1114449"/>
          <a:ext cx="10791861" cy="4835496"/>
        </p:xfrm>
        <a:graphic>
          <a:graphicData uri="http://schemas.openxmlformats.org/drawingml/2006/table">
            <a:tbl>
              <a:tblPr firstRow="1" bandRow="1">
                <a:tableStyleId>{5C22544A-7EE6-4342-B048-85BDC9FD1C3A}</a:tableStyleId>
              </a:tblPr>
              <a:tblGrid>
                <a:gridCol w="3597287">
                  <a:extLst>
                    <a:ext uri="{9D8B030D-6E8A-4147-A177-3AD203B41FA5}">
                      <a16:colId xmlns:a16="http://schemas.microsoft.com/office/drawing/2014/main" val="1484004021"/>
                    </a:ext>
                  </a:extLst>
                </a:gridCol>
                <a:gridCol w="3597287">
                  <a:extLst>
                    <a:ext uri="{9D8B030D-6E8A-4147-A177-3AD203B41FA5}">
                      <a16:colId xmlns:a16="http://schemas.microsoft.com/office/drawing/2014/main" val="704470768"/>
                    </a:ext>
                  </a:extLst>
                </a:gridCol>
                <a:gridCol w="3597287">
                  <a:extLst>
                    <a:ext uri="{9D8B030D-6E8A-4147-A177-3AD203B41FA5}">
                      <a16:colId xmlns:a16="http://schemas.microsoft.com/office/drawing/2014/main" val="3242457417"/>
                    </a:ext>
                  </a:extLst>
                </a:gridCol>
              </a:tblGrid>
              <a:tr h="1611832">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3175" cap="flat" cmpd="sng" algn="ctr">
                      <a:no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val="3919013514"/>
                  </a:ext>
                </a:extLst>
              </a:tr>
              <a:tr h="1611832">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3175" cap="flat" cmpd="sng" algn="ctr">
                      <a:no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val="1467291249"/>
                  </a:ext>
                </a:extLst>
              </a:tr>
              <a:tr h="1611832">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3175" cap="flat" cmpd="sng" algn="ctr">
                      <a:no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75346389"/>
                  </a:ext>
                </a:extLst>
              </a:tr>
            </a:tbl>
          </a:graphicData>
        </a:graphic>
      </p:graphicFrame>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58603D50-7D00-A149-8B74-4E7B8BA8ECD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Picture Placeholder 3">
            <a:extLst>
              <a:ext uri="{FF2B5EF4-FFF2-40B4-BE49-F238E27FC236}">
                <a16:creationId xmlns:a16="http://schemas.microsoft.com/office/drawing/2014/main" id="{D0DA04DA-D146-8049-A923-DC3C8F7EB0C3}"/>
              </a:ext>
            </a:extLst>
          </p:cNvPr>
          <p:cNvSpPr>
            <a:spLocks noGrp="1"/>
          </p:cNvSpPr>
          <p:nvPr>
            <p:ph type="pic" sz="quarter" idx="17" hasCustomPrompt="1"/>
          </p:nvPr>
        </p:nvSpPr>
        <p:spPr>
          <a:xfrm>
            <a:off x="897788" y="123434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7" name="Picture Placeholder 3">
            <a:extLst>
              <a:ext uri="{FF2B5EF4-FFF2-40B4-BE49-F238E27FC236}">
                <a16:creationId xmlns:a16="http://schemas.microsoft.com/office/drawing/2014/main" id="{FB4A38E5-9B65-7948-9F7D-52A6816CBC59}"/>
              </a:ext>
            </a:extLst>
          </p:cNvPr>
          <p:cNvSpPr>
            <a:spLocks noGrp="1"/>
          </p:cNvSpPr>
          <p:nvPr>
            <p:ph type="pic" sz="quarter" idx="18" hasCustomPrompt="1"/>
          </p:nvPr>
        </p:nvSpPr>
        <p:spPr>
          <a:xfrm>
            <a:off x="897788" y="286883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8" name="Picture Placeholder 3">
            <a:extLst>
              <a:ext uri="{FF2B5EF4-FFF2-40B4-BE49-F238E27FC236}">
                <a16:creationId xmlns:a16="http://schemas.microsoft.com/office/drawing/2014/main" id="{05D9E8BE-A9AC-9F4B-8821-F7BADCC26057}"/>
              </a:ext>
            </a:extLst>
          </p:cNvPr>
          <p:cNvSpPr>
            <a:spLocks noGrp="1"/>
          </p:cNvSpPr>
          <p:nvPr>
            <p:ph type="pic" sz="quarter" idx="19" hasCustomPrompt="1"/>
          </p:nvPr>
        </p:nvSpPr>
        <p:spPr>
          <a:xfrm>
            <a:off x="897788" y="452618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9" name="Picture Placeholder 3">
            <a:extLst>
              <a:ext uri="{FF2B5EF4-FFF2-40B4-BE49-F238E27FC236}">
                <a16:creationId xmlns:a16="http://schemas.microsoft.com/office/drawing/2014/main" id="{5ED84893-84F5-7A44-8D83-6CF91AFCF6DF}"/>
              </a:ext>
            </a:extLst>
          </p:cNvPr>
          <p:cNvSpPr>
            <a:spLocks noGrp="1"/>
          </p:cNvSpPr>
          <p:nvPr>
            <p:ph type="pic" sz="quarter" idx="20" hasCustomPrompt="1"/>
          </p:nvPr>
        </p:nvSpPr>
        <p:spPr>
          <a:xfrm>
            <a:off x="4509668" y="123434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0" name="Picture Placeholder 3">
            <a:extLst>
              <a:ext uri="{FF2B5EF4-FFF2-40B4-BE49-F238E27FC236}">
                <a16:creationId xmlns:a16="http://schemas.microsoft.com/office/drawing/2014/main" id="{93F04B6E-4AB5-8349-B9E6-09C43E0B219A}"/>
              </a:ext>
            </a:extLst>
          </p:cNvPr>
          <p:cNvSpPr>
            <a:spLocks noGrp="1"/>
          </p:cNvSpPr>
          <p:nvPr>
            <p:ph type="pic" sz="quarter" idx="21" hasCustomPrompt="1"/>
          </p:nvPr>
        </p:nvSpPr>
        <p:spPr>
          <a:xfrm>
            <a:off x="4509668" y="286883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1" name="Picture Placeholder 3">
            <a:extLst>
              <a:ext uri="{FF2B5EF4-FFF2-40B4-BE49-F238E27FC236}">
                <a16:creationId xmlns:a16="http://schemas.microsoft.com/office/drawing/2014/main" id="{86D3A7AE-20BC-5A43-9606-254FDDC81C5C}"/>
              </a:ext>
            </a:extLst>
          </p:cNvPr>
          <p:cNvSpPr>
            <a:spLocks noGrp="1"/>
          </p:cNvSpPr>
          <p:nvPr>
            <p:ph type="pic" sz="quarter" idx="22" hasCustomPrompt="1"/>
          </p:nvPr>
        </p:nvSpPr>
        <p:spPr>
          <a:xfrm>
            <a:off x="4509668" y="452618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5" name="Picture Placeholder 3">
            <a:extLst>
              <a:ext uri="{FF2B5EF4-FFF2-40B4-BE49-F238E27FC236}">
                <a16:creationId xmlns:a16="http://schemas.microsoft.com/office/drawing/2014/main" id="{889AC3DF-B8D6-1343-8D2D-F051CD7CA443}"/>
              </a:ext>
            </a:extLst>
          </p:cNvPr>
          <p:cNvSpPr>
            <a:spLocks noGrp="1"/>
          </p:cNvSpPr>
          <p:nvPr>
            <p:ph type="pic" sz="quarter" idx="23" hasCustomPrompt="1"/>
          </p:nvPr>
        </p:nvSpPr>
        <p:spPr>
          <a:xfrm>
            <a:off x="8087258" y="123434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6" name="Picture Placeholder 3">
            <a:extLst>
              <a:ext uri="{FF2B5EF4-FFF2-40B4-BE49-F238E27FC236}">
                <a16:creationId xmlns:a16="http://schemas.microsoft.com/office/drawing/2014/main" id="{4D550922-835D-4541-85A4-1DAD79D9A61F}"/>
              </a:ext>
            </a:extLst>
          </p:cNvPr>
          <p:cNvSpPr>
            <a:spLocks noGrp="1"/>
          </p:cNvSpPr>
          <p:nvPr>
            <p:ph type="pic" sz="quarter" idx="24" hasCustomPrompt="1"/>
          </p:nvPr>
        </p:nvSpPr>
        <p:spPr>
          <a:xfrm>
            <a:off x="8087258" y="286883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7" name="Picture Placeholder 3">
            <a:extLst>
              <a:ext uri="{FF2B5EF4-FFF2-40B4-BE49-F238E27FC236}">
                <a16:creationId xmlns:a16="http://schemas.microsoft.com/office/drawing/2014/main" id="{3084E13E-D00E-0A48-9738-AA9CC6CD1219}"/>
              </a:ext>
            </a:extLst>
          </p:cNvPr>
          <p:cNvSpPr>
            <a:spLocks noGrp="1"/>
          </p:cNvSpPr>
          <p:nvPr>
            <p:ph type="pic" sz="quarter" idx="25" hasCustomPrompt="1"/>
          </p:nvPr>
        </p:nvSpPr>
        <p:spPr>
          <a:xfrm>
            <a:off x="8087258" y="452618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cxnSp>
        <p:nvCxnSpPr>
          <p:cNvPr id="18" name="Straight Connector 17">
            <a:extLst>
              <a:ext uri="{FF2B5EF4-FFF2-40B4-BE49-F238E27FC236}">
                <a16:creationId xmlns:a16="http://schemas.microsoft.com/office/drawing/2014/main" id="{D1F8DA30-AA95-E24D-97B5-FBB15DFD6CED}"/>
              </a:ext>
            </a:extLst>
          </p:cNvPr>
          <p:cNvCxnSpPr>
            <a:cxnSpLocks/>
          </p:cNvCxnSpPr>
          <p:nvPr userDrawn="1"/>
        </p:nvCxnSpPr>
        <p:spPr>
          <a:xfrm>
            <a:off x="695325" y="799091"/>
            <a:ext cx="313487" cy="0"/>
          </a:xfrm>
          <a:prstGeom prst="line">
            <a:avLst/>
          </a:prstGeom>
          <a:ln w="25400">
            <a:solidFill>
              <a:srgbClr val="614B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588905"/>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4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ient_grid 12">
    <p:spTree>
      <p:nvGrpSpPr>
        <p:cNvPr id="1" name=""/>
        <p:cNvGrpSpPr/>
        <p:nvPr/>
      </p:nvGrpSpPr>
      <p:grpSpPr>
        <a:xfrm>
          <a:off x="0" y="0"/>
          <a:ext cx="0" cy="0"/>
          <a:chOff x="0" y="0"/>
          <a:chExt cx="0" cy="0"/>
        </a:xfrm>
      </p:grpSpPr>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58603D50-7D00-A149-8B74-4E7B8BA8ECD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graphicFrame>
        <p:nvGraphicFramePr>
          <p:cNvPr id="6" name="Table 2">
            <a:extLst>
              <a:ext uri="{FF2B5EF4-FFF2-40B4-BE49-F238E27FC236}">
                <a16:creationId xmlns:a16="http://schemas.microsoft.com/office/drawing/2014/main" id="{BDF30625-08E5-D649-B4D7-D3CA66C8506E}"/>
              </a:ext>
            </a:extLst>
          </p:cNvPr>
          <p:cNvGraphicFramePr>
            <a:graphicFrameLocks noGrp="1"/>
          </p:cNvGraphicFramePr>
          <p:nvPr userDrawn="1">
            <p:extLst>
              <p:ext uri="{D42A27DB-BD31-4B8C-83A1-F6EECF244321}">
                <p14:modId xmlns:p14="http://schemas.microsoft.com/office/powerpoint/2010/main" val="3591449044"/>
              </p:ext>
            </p:extLst>
          </p:nvPr>
        </p:nvGraphicFramePr>
        <p:xfrm>
          <a:off x="704813" y="1114450"/>
          <a:ext cx="10791860" cy="4835499"/>
        </p:xfrm>
        <a:graphic>
          <a:graphicData uri="http://schemas.openxmlformats.org/drawingml/2006/table">
            <a:tbl>
              <a:tblPr firstRow="1" bandRow="1">
                <a:tableStyleId>{5C22544A-7EE6-4342-B048-85BDC9FD1C3A}</a:tableStyleId>
              </a:tblPr>
              <a:tblGrid>
                <a:gridCol w="2697965">
                  <a:extLst>
                    <a:ext uri="{9D8B030D-6E8A-4147-A177-3AD203B41FA5}">
                      <a16:colId xmlns:a16="http://schemas.microsoft.com/office/drawing/2014/main" val="1484004021"/>
                    </a:ext>
                  </a:extLst>
                </a:gridCol>
                <a:gridCol w="2697965">
                  <a:extLst>
                    <a:ext uri="{9D8B030D-6E8A-4147-A177-3AD203B41FA5}">
                      <a16:colId xmlns:a16="http://schemas.microsoft.com/office/drawing/2014/main" val="704470768"/>
                    </a:ext>
                  </a:extLst>
                </a:gridCol>
                <a:gridCol w="2697965">
                  <a:extLst>
                    <a:ext uri="{9D8B030D-6E8A-4147-A177-3AD203B41FA5}">
                      <a16:colId xmlns:a16="http://schemas.microsoft.com/office/drawing/2014/main" val="3242457417"/>
                    </a:ext>
                  </a:extLst>
                </a:gridCol>
                <a:gridCol w="2697965">
                  <a:extLst>
                    <a:ext uri="{9D8B030D-6E8A-4147-A177-3AD203B41FA5}">
                      <a16:colId xmlns:a16="http://schemas.microsoft.com/office/drawing/2014/main" val="853841949"/>
                    </a:ext>
                  </a:extLst>
                </a:gridCol>
              </a:tblGrid>
              <a:tr h="1611833">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3175" cap="flat" cmpd="sng" algn="ctr">
                      <a:noFill/>
                      <a:prstDash val="sysDot"/>
                      <a:round/>
                      <a:headEnd type="none" w="med" len="med"/>
                      <a:tailEnd type="none" w="med" len="med"/>
                    </a:lnR>
                    <a:lnT w="12700" cmpd="sng">
                      <a:noFill/>
                    </a:lnT>
                    <a:lnB w="6350" cap="flat" cmpd="sng" algn="ctr">
                      <a:solidFill>
                        <a:schemeClr val="accent3"/>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9013514"/>
                  </a:ext>
                </a:extLst>
              </a:tr>
              <a:tr h="1611833">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3175" cap="flat" cmpd="sng" algn="ctr">
                      <a:no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7291249"/>
                  </a:ext>
                </a:extLst>
              </a:tr>
              <a:tr h="1611833">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3175" cap="flat" cmpd="sng" algn="ctr">
                      <a:no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5346389"/>
                  </a:ext>
                </a:extLst>
              </a:tr>
            </a:tbl>
          </a:graphicData>
        </a:graphic>
      </p:graphicFrame>
      <p:sp>
        <p:nvSpPr>
          <p:cNvPr id="4" name="Picture Placeholder 3">
            <a:extLst>
              <a:ext uri="{FF2B5EF4-FFF2-40B4-BE49-F238E27FC236}">
                <a16:creationId xmlns:a16="http://schemas.microsoft.com/office/drawing/2014/main" id="{663C7832-0721-F841-A501-AB8F5FB6DEA2}"/>
              </a:ext>
            </a:extLst>
          </p:cNvPr>
          <p:cNvSpPr>
            <a:spLocks noGrp="1"/>
          </p:cNvSpPr>
          <p:nvPr>
            <p:ph type="pic" sz="quarter" idx="17" hasCustomPrompt="1"/>
          </p:nvPr>
        </p:nvSpPr>
        <p:spPr>
          <a:xfrm>
            <a:off x="897788" y="123434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9" name="Picture Placeholder 3">
            <a:extLst>
              <a:ext uri="{FF2B5EF4-FFF2-40B4-BE49-F238E27FC236}">
                <a16:creationId xmlns:a16="http://schemas.microsoft.com/office/drawing/2014/main" id="{58CB7D01-C4B5-9645-B63D-94C25E592F7A}"/>
              </a:ext>
            </a:extLst>
          </p:cNvPr>
          <p:cNvSpPr>
            <a:spLocks noGrp="1"/>
          </p:cNvSpPr>
          <p:nvPr>
            <p:ph type="pic" sz="quarter" idx="18" hasCustomPrompt="1"/>
          </p:nvPr>
        </p:nvSpPr>
        <p:spPr>
          <a:xfrm>
            <a:off x="3618128" y="123434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0" name="Picture Placeholder 3">
            <a:extLst>
              <a:ext uri="{FF2B5EF4-FFF2-40B4-BE49-F238E27FC236}">
                <a16:creationId xmlns:a16="http://schemas.microsoft.com/office/drawing/2014/main" id="{69F7B830-A2BE-B84B-A33B-4E7847725D9A}"/>
              </a:ext>
            </a:extLst>
          </p:cNvPr>
          <p:cNvSpPr>
            <a:spLocks noGrp="1"/>
          </p:cNvSpPr>
          <p:nvPr>
            <p:ph type="pic" sz="quarter" idx="19" hasCustomPrompt="1"/>
          </p:nvPr>
        </p:nvSpPr>
        <p:spPr>
          <a:xfrm>
            <a:off x="897788" y="285740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1" name="Picture Placeholder 3">
            <a:extLst>
              <a:ext uri="{FF2B5EF4-FFF2-40B4-BE49-F238E27FC236}">
                <a16:creationId xmlns:a16="http://schemas.microsoft.com/office/drawing/2014/main" id="{FA34AC17-5792-4E43-A063-C8920C3C44A4}"/>
              </a:ext>
            </a:extLst>
          </p:cNvPr>
          <p:cNvSpPr>
            <a:spLocks noGrp="1"/>
          </p:cNvSpPr>
          <p:nvPr>
            <p:ph type="pic" sz="quarter" idx="20" hasCustomPrompt="1"/>
          </p:nvPr>
        </p:nvSpPr>
        <p:spPr>
          <a:xfrm>
            <a:off x="3618128" y="285740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5" name="Picture Placeholder 3">
            <a:extLst>
              <a:ext uri="{FF2B5EF4-FFF2-40B4-BE49-F238E27FC236}">
                <a16:creationId xmlns:a16="http://schemas.microsoft.com/office/drawing/2014/main" id="{4D889742-C088-0045-BA6C-120D39C23107}"/>
              </a:ext>
            </a:extLst>
          </p:cNvPr>
          <p:cNvSpPr>
            <a:spLocks noGrp="1"/>
          </p:cNvSpPr>
          <p:nvPr>
            <p:ph type="pic" sz="quarter" idx="21" hasCustomPrompt="1"/>
          </p:nvPr>
        </p:nvSpPr>
        <p:spPr>
          <a:xfrm>
            <a:off x="897788" y="450332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6" name="Picture Placeholder 3">
            <a:extLst>
              <a:ext uri="{FF2B5EF4-FFF2-40B4-BE49-F238E27FC236}">
                <a16:creationId xmlns:a16="http://schemas.microsoft.com/office/drawing/2014/main" id="{5EB0B43F-3312-D944-9E33-87BF2E86E246}"/>
              </a:ext>
            </a:extLst>
          </p:cNvPr>
          <p:cNvSpPr>
            <a:spLocks noGrp="1"/>
          </p:cNvSpPr>
          <p:nvPr>
            <p:ph type="pic" sz="quarter" idx="22" hasCustomPrompt="1"/>
          </p:nvPr>
        </p:nvSpPr>
        <p:spPr>
          <a:xfrm>
            <a:off x="3618128" y="450332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7" name="Picture Placeholder 3">
            <a:extLst>
              <a:ext uri="{FF2B5EF4-FFF2-40B4-BE49-F238E27FC236}">
                <a16:creationId xmlns:a16="http://schemas.microsoft.com/office/drawing/2014/main" id="{B26FEEA2-6935-D440-8079-3C11447F7EFD}"/>
              </a:ext>
            </a:extLst>
          </p:cNvPr>
          <p:cNvSpPr>
            <a:spLocks noGrp="1"/>
          </p:cNvSpPr>
          <p:nvPr>
            <p:ph type="pic" sz="quarter" idx="23" hasCustomPrompt="1"/>
          </p:nvPr>
        </p:nvSpPr>
        <p:spPr>
          <a:xfrm>
            <a:off x="6309341" y="123434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8" name="Picture Placeholder 3">
            <a:extLst>
              <a:ext uri="{FF2B5EF4-FFF2-40B4-BE49-F238E27FC236}">
                <a16:creationId xmlns:a16="http://schemas.microsoft.com/office/drawing/2014/main" id="{29226FFA-4F49-AE46-AC6A-E45515C0935E}"/>
              </a:ext>
            </a:extLst>
          </p:cNvPr>
          <p:cNvSpPr>
            <a:spLocks noGrp="1"/>
          </p:cNvSpPr>
          <p:nvPr>
            <p:ph type="pic" sz="quarter" idx="24" hasCustomPrompt="1"/>
          </p:nvPr>
        </p:nvSpPr>
        <p:spPr>
          <a:xfrm>
            <a:off x="6309341" y="285740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9" name="Picture Placeholder 3">
            <a:extLst>
              <a:ext uri="{FF2B5EF4-FFF2-40B4-BE49-F238E27FC236}">
                <a16:creationId xmlns:a16="http://schemas.microsoft.com/office/drawing/2014/main" id="{B1163513-0D69-944A-A3BE-147887DCECDB}"/>
              </a:ext>
            </a:extLst>
          </p:cNvPr>
          <p:cNvSpPr>
            <a:spLocks noGrp="1"/>
          </p:cNvSpPr>
          <p:nvPr>
            <p:ph type="pic" sz="quarter" idx="25" hasCustomPrompt="1"/>
          </p:nvPr>
        </p:nvSpPr>
        <p:spPr>
          <a:xfrm>
            <a:off x="6309341" y="450332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0" name="Picture Placeholder 3">
            <a:extLst>
              <a:ext uri="{FF2B5EF4-FFF2-40B4-BE49-F238E27FC236}">
                <a16:creationId xmlns:a16="http://schemas.microsoft.com/office/drawing/2014/main" id="{6E6857D3-195B-D043-889D-3F76BDB32B59}"/>
              </a:ext>
            </a:extLst>
          </p:cNvPr>
          <p:cNvSpPr>
            <a:spLocks noGrp="1"/>
          </p:cNvSpPr>
          <p:nvPr>
            <p:ph type="pic" sz="quarter" idx="26" hasCustomPrompt="1"/>
          </p:nvPr>
        </p:nvSpPr>
        <p:spPr>
          <a:xfrm>
            <a:off x="9029681" y="123434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1" name="Picture Placeholder 3">
            <a:extLst>
              <a:ext uri="{FF2B5EF4-FFF2-40B4-BE49-F238E27FC236}">
                <a16:creationId xmlns:a16="http://schemas.microsoft.com/office/drawing/2014/main" id="{741424EB-F175-7842-B449-BBA8D5D92ACF}"/>
              </a:ext>
            </a:extLst>
          </p:cNvPr>
          <p:cNvSpPr>
            <a:spLocks noGrp="1"/>
          </p:cNvSpPr>
          <p:nvPr>
            <p:ph type="pic" sz="quarter" idx="27" hasCustomPrompt="1"/>
          </p:nvPr>
        </p:nvSpPr>
        <p:spPr>
          <a:xfrm>
            <a:off x="9029681" y="285740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2" name="Picture Placeholder 3">
            <a:extLst>
              <a:ext uri="{FF2B5EF4-FFF2-40B4-BE49-F238E27FC236}">
                <a16:creationId xmlns:a16="http://schemas.microsoft.com/office/drawing/2014/main" id="{8F3EEA7E-8827-5140-8E00-CA527CC37AF1}"/>
              </a:ext>
            </a:extLst>
          </p:cNvPr>
          <p:cNvSpPr>
            <a:spLocks noGrp="1"/>
          </p:cNvSpPr>
          <p:nvPr>
            <p:ph type="pic" sz="quarter" idx="28" hasCustomPrompt="1"/>
          </p:nvPr>
        </p:nvSpPr>
        <p:spPr>
          <a:xfrm>
            <a:off x="9029681" y="450332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cxnSp>
        <p:nvCxnSpPr>
          <p:cNvPr id="23" name="Straight Connector 22">
            <a:extLst>
              <a:ext uri="{FF2B5EF4-FFF2-40B4-BE49-F238E27FC236}">
                <a16:creationId xmlns:a16="http://schemas.microsoft.com/office/drawing/2014/main" id="{F566D34E-AD75-FB49-9A1B-F8DA8D4B5B8F}"/>
              </a:ext>
            </a:extLst>
          </p:cNvPr>
          <p:cNvCxnSpPr>
            <a:cxnSpLocks/>
          </p:cNvCxnSpPr>
          <p:nvPr userDrawn="1"/>
        </p:nvCxnSpPr>
        <p:spPr>
          <a:xfrm>
            <a:off x="695325" y="799091"/>
            <a:ext cx="313487" cy="0"/>
          </a:xfrm>
          <a:prstGeom prst="line">
            <a:avLst/>
          </a:prstGeom>
          <a:ln w="25400">
            <a:solidFill>
              <a:srgbClr val="614B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811573"/>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4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ient_grid_24">
    <p:spTree>
      <p:nvGrpSpPr>
        <p:cNvPr id="1" name=""/>
        <p:cNvGrpSpPr/>
        <p:nvPr/>
      </p:nvGrpSpPr>
      <p:grpSpPr>
        <a:xfrm>
          <a:off x="0" y="0"/>
          <a:ext cx="0" cy="0"/>
          <a:chOff x="0" y="0"/>
          <a:chExt cx="0" cy="0"/>
        </a:xfrm>
      </p:grpSpPr>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58603D50-7D00-A149-8B74-4E7B8BA8ECD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graphicFrame>
        <p:nvGraphicFramePr>
          <p:cNvPr id="6" name="Table 2">
            <a:extLst>
              <a:ext uri="{FF2B5EF4-FFF2-40B4-BE49-F238E27FC236}">
                <a16:creationId xmlns:a16="http://schemas.microsoft.com/office/drawing/2014/main" id="{9CC72B85-5166-4445-852D-24372B21A5EA}"/>
              </a:ext>
            </a:extLst>
          </p:cNvPr>
          <p:cNvGraphicFramePr>
            <a:graphicFrameLocks noGrp="1"/>
          </p:cNvGraphicFramePr>
          <p:nvPr userDrawn="1">
            <p:extLst>
              <p:ext uri="{D42A27DB-BD31-4B8C-83A1-F6EECF244321}">
                <p14:modId xmlns:p14="http://schemas.microsoft.com/office/powerpoint/2010/main" val="3622278219"/>
              </p:ext>
            </p:extLst>
          </p:nvPr>
        </p:nvGraphicFramePr>
        <p:xfrm>
          <a:off x="704813" y="1114450"/>
          <a:ext cx="10791864" cy="4835500"/>
        </p:xfrm>
        <a:graphic>
          <a:graphicData uri="http://schemas.openxmlformats.org/drawingml/2006/table">
            <a:tbl>
              <a:tblPr firstRow="1" bandRow="1">
                <a:tableStyleId>{5C22544A-7EE6-4342-B048-85BDC9FD1C3A}</a:tableStyleId>
              </a:tblPr>
              <a:tblGrid>
                <a:gridCol w="1798644">
                  <a:extLst>
                    <a:ext uri="{9D8B030D-6E8A-4147-A177-3AD203B41FA5}">
                      <a16:colId xmlns:a16="http://schemas.microsoft.com/office/drawing/2014/main" val="1484004021"/>
                    </a:ext>
                  </a:extLst>
                </a:gridCol>
                <a:gridCol w="1798644">
                  <a:extLst>
                    <a:ext uri="{9D8B030D-6E8A-4147-A177-3AD203B41FA5}">
                      <a16:colId xmlns:a16="http://schemas.microsoft.com/office/drawing/2014/main" val="704470768"/>
                    </a:ext>
                  </a:extLst>
                </a:gridCol>
                <a:gridCol w="1798644">
                  <a:extLst>
                    <a:ext uri="{9D8B030D-6E8A-4147-A177-3AD203B41FA5}">
                      <a16:colId xmlns:a16="http://schemas.microsoft.com/office/drawing/2014/main" val="3242457417"/>
                    </a:ext>
                  </a:extLst>
                </a:gridCol>
                <a:gridCol w="1798644">
                  <a:extLst>
                    <a:ext uri="{9D8B030D-6E8A-4147-A177-3AD203B41FA5}">
                      <a16:colId xmlns:a16="http://schemas.microsoft.com/office/drawing/2014/main" val="853841949"/>
                    </a:ext>
                  </a:extLst>
                </a:gridCol>
                <a:gridCol w="1798644">
                  <a:extLst>
                    <a:ext uri="{9D8B030D-6E8A-4147-A177-3AD203B41FA5}">
                      <a16:colId xmlns:a16="http://schemas.microsoft.com/office/drawing/2014/main" val="3042942221"/>
                    </a:ext>
                  </a:extLst>
                </a:gridCol>
                <a:gridCol w="1798644">
                  <a:extLst>
                    <a:ext uri="{9D8B030D-6E8A-4147-A177-3AD203B41FA5}">
                      <a16:colId xmlns:a16="http://schemas.microsoft.com/office/drawing/2014/main" val="3866535647"/>
                    </a:ext>
                  </a:extLst>
                </a:gridCol>
              </a:tblGrid>
              <a:tr h="1208875">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12700" cap="flat" cmpd="sng" algn="ctr">
                      <a:noFill/>
                      <a:prstDash val="solid"/>
                      <a:round/>
                      <a:headEnd type="none" w="med" len="med"/>
                      <a:tailEnd type="none" w="med" len="med"/>
                    </a:lnR>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val="3919013514"/>
                  </a:ext>
                </a:extLst>
              </a:tr>
              <a:tr h="1208875">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val="1467291249"/>
                  </a:ext>
                </a:extLst>
              </a:tr>
              <a:tr h="1208875">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val="1475346389"/>
                  </a:ext>
                </a:extLst>
              </a:tr>
              <a:tr h="1208875">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321404448"/>
                  </a:ext>
                </a:extLst>
              </a:tr>
            </a:tbl>
          </a:graphicData>
        </a:graphic>
      </p:graphicFrame>
      <p:sp>
        <p:nvSpPr>
          <p:cNvPr id="7" name="Picture Placeholder 3">
            <a:extLst>
              <a:ext uri="{FF2B5EF4-FFF2-40B4-BE49-F238E27FC236}">
                <a16:creationId xmlns:a16="http://schemas.microsoft.com/office/drawing/2014/main" id="{7A095D5B-3688-A844-BCFF-75A43EF97A73}"/>
              </a:ext>
            </a:extLst>
          </p:cNvPr>
          <p:cNvSpPr>
            <a:spLocks noGrp="1"/>
          </p:cNvSpPr>
          <p:nvPr>
            <p:ph type="pic" sz="quarter" idx="21" hasCustomPrompt="1"/>
          </p:nvPr>
        </p:nvSpPr>
        <p:spPr>
          <a:xfrm>
            <a:off x="81153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8" name="Picture Placeholder 3">
            <a:extLst>
              <a:ext uri="{FF2B5EF4-FFF2-40B4-BE49-F238E27FC236}">
                <a16:creationId xmlns:a16="http://schemas.microsoft.com/office/drawing/2014/main" id="{76A15D45-7561-B74F-A52B-43A7A9C4B394}"/>
              </a:ext>
            </a:extLst>
          </p:cNvPr>
          <p:cNvSpPr>
            <a:spLocks noGrp="1"/>
          </p:cNvSpPr>
          <p:nvPr>
            <p:ph type="pic" sz="quarter" idx="22" hasCustomPrompt="1"/>
          </p:nvPr>
        </p:nvSpPr>
        <p:spPr>
          <a:xfrm>
            <a:off x="81153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9" name="Picture Placeholder 3">
            <a:extLst>
              <a:ext uri="{FF2B5EF4-FFF2-40B4-BE49-F238E27FC236}">
                <a16:creationId xmlns:a16="http://schemas.microsoft.com/office/drawing/2014/main" id="{FC3F5F9B-5DB9-A644-8EE0-DCBAF3969AAB}"/>
              </a:ext>
            </a:extLst>
          </p:cNvPr>
          <p:cNvSpPr>
            <a:spLocks noGrp="1"/>
          </p:cNvSpPr>
          <p:nvPr>
            <p:ph type="pic" sz="quarter" idx="23" hasCustomPrompt="1"/>
          </p:nvPr>
        </p:nvSpPr>
        <p:spPr>
          <a:xfrm>
            <a:off x="81153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0" name="Picture Placeholder 3">
            <a:extLst>
              <a:ext uri="{FF2B5EF4-FFF2-40B4-BE49-F238E27FC236}">
                <a16:creationId xmlns:a16="http://schemas.microsoft.com/office/drawing/2014/main" id="{F03C0A05-5929-F343-8513-EF30A91652EB}"/>
              </a:ext>
            </a:extLst>
          </p:cNvPr>
          <p:cNvSpPr>
            <a:spLocks noGrp="1"/>
          </p:cNvSpPr>
          <p:nvPr>
            <p:ph type="pic" sz="quarter" idx="24" hasCustomPrompt="1"/>
          </p:nvPr>
        </p:nvSpPr>
        <p:spPr>
          <a:xfrm>
            <a:off x="81153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1" name="Picture Placeholder 3">
            <a:extLst>
              <a:ext uri="{FF2B5EF4-FFF2-40B4-BE49-F238E27FC236}">
                <a16:creationId xmlns:a16="http://schemas.microsoft.com/office/drawing/2014/main" id="{7DF81D7A-2194-8E44-8408-555F02C0454F}"/>
              </a:ext>
            </a:extLst>
          </p:cNvPr>
          <p:cNvSpPr>
            <a:spLocks noGrp="1"/>
          </p:cNvSpPr>
          <p:nvPr>
            <p:ph type="pic" sz="quarter" idx="25" hasCustomPrompt="1"/>
          </p:nvPr>
        </p:nvSpPr>
        <p:spPr>
          <a:xfrm>
            <a:off x="264033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5" name="Picture Placeholder 3">
            <a:extLst>
              <a:ext uri="{FF2B5EF4-FFF2-40B4-BE49-F238E27FC236}">
                <a16:creationId xmlns:a16="http://schemas.microsoft.com/office/drawing/2014/main" id="{A044B975-3EF7-5947-BA22-67699D7DD9EB}"/>
              </a:ext>
            </a:extLst>
          </p:cNvPr>
          <p:cNvSpPr>
            <a:spLocks noGrp="1"/>
          </p:cNvSpPr>
          <p:nvPr>
            <p:ph type="pic" sz="quarter" idx="26" hasCustomPrompt="1"/>
          </p:nvPr>
        </p:nvSpPr>
        <p:spPr>
          <a:xfrm>
            <a:off x="264033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6" name="Picture Placeholder 3">
            <a:extLst>
              <a:ext uri="{FF2B5EF4-FFF2-40B4-BE49-F238E27FC236}">
                <a16:creationId xmlns:a16="http://schemas.microsoft.com/office/drawing/2014/main" id="{905A1FC4-50F2-DB49-BB3E-E8A3479BDC65}"/>
              </a:ext>
            </a:extLst>
          </p:cNvPr>
          <p:cNvSpPr>
            <a:spLocks noGrp="1"/>
          </p:cNvSpPr>
          <p:nvPr>
            <p:ph type="pic" sz="quarter" idx="27" hasCustomPrompt="1"/>
          </p:nvPr>
        </p:nvSpPr>
        <p:spPr>
          <a:xfrm>
            <a:off x="264033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7" name="Picture Placeholder 3">
            <a:extLst>
              <a:ext uri="{FF2B5EF4-FFF2-40B4-BE49-F238E27FC236}">
                <a16:creationId xmlns:a16="http://schemas.microsoft.com/office/drawing/2014/main" id="{C4C82948-9FF3-0F46-BC61-534AFE7951A3}"/>
              </a:ext>
            </a:extLst>
          </p:cNvPr>
          <p:cNvSpPr>
            <a:spLocks noGrp="1"/>
          </p:cNvSpPr>
          <p:nvPr>
            <p:ph type="pic" sz="quarter" idx="28" hasCustomPrompt="1"/>
          </p:nvPr>
        </p:nvSpPr>
        <p:spPr>
          <a:xfrm>
            <a:off x="264033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8" name="Picture Placeholder 3">
            <a:extLst>
              <a:ext uri="{FF2B5EF4-FFF2-40B4-BE49-F238E27FC236}">
                <a16:creationId xmlns:a16="http://schemas.microsoft.com/office/drawing/2014/main" id="{F10D5EA2-1CBA-074E-A635-C729D6B0FDC9}"/>
              </a:ext>
            </a:extLst>
          </p:cNvPr>
          <p:cNvSpPr>
            <a:spLocks noGrp="1"/>
          </p:cNvSpPr>
          <p:nvPr>
            <p:ph type="pic" sz="quarter" idx="29" hasCustomPrompt="1"/>
          </p:nvPr>
        </p:nvSpPr>
        <p:spPr>
          <a:xfrm>
            <a:off x="442341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9" name="Picture Placeholder 3">
            <a:extLst>
              <a:ext uri="{FF2B5EF4-FFF2-40B4-BE49-F238E27FC236}">
                <a16:creationId xmlns:a16="http://schemas.microsoft.com/office/drawing/2014/main" id="{C8BCB326-EA83-B34B-BA11-6860D742D2A8}"/>
              </a:ext>
            </a:extLst>
          </p:cNvPr>
          <p:cNvSpPr>
            <a:spLocks noGrp="1"/>
          </p:cNvSpPr>
          <p:nvPr>
            <p:ph type="pic" sz="quarter" idx="30" hasCustomPrompt="1"/>
          </p:nvPr>
        </p:nvSpPr>
        <p:spPr>
          <a:xfrm>
            <a:off x="442341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0" name="Picture Placeholder 3">
            <a:extLst>
              <a:ext uri="{FF2B5EF4-FFF2-40B4-BE49-F238E27FC236}">
                <a16:creationId xmlns:a16="http://schemas.microsoft.com/office/drawing/2014/main" id="{47FDEC00-56E1-6041-ABAB-CA42671CC012}"/>
              </a:ext>
            </a:extLst>
          </p:cNvPr>
          <p:cNvSpPr>
            <a:spLocks noGrp="1"/>
          </p:cNvSpPr>
          <p:nvPr>
            <p:ph type="pic" sz="quarter" idx="31" hasCustomPrompt="1"/>
          </p:nvPr>
        </p:nvSpPr>
        <p:spPr>
          <a:xfrm>
            <a:off x="442341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1" name="Picture Placeholder 3">
            <a:extLst>
              <a:ext uri="{FF2B5EF4-FFF2-40B4-BE49-F238E27FC236}">
                <a16:creationId xmlns:a16="http://schemas.microsoft.com/office/drawing/2014/main" id="{8331902C-7996-004D-8D94-D38EBB47FFEF}"/>
              </a:ext>
            </a:extLst>
          </p:cNvPr>
          <p:cNvSpPr>
            <a:spLocks noGrp="1"/>
          </p:cNvSpPr>
          <p:nvPr>
            <p:ph type="pic" sz="quarter" idx="32" hasCustomPrompt="1"/>
          </p:nvPr>
        </p:nvSpPr>
        <p:spPr>
          <a:xfrm>
            <a:off x="442341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2" name="Picture Placeholder 3">
            <a:extLst>
              <a:ext uri="{FF2B5EF4-FFF2-40B4-BE49-F238E27FC236}">
                <a16:creationId xmlns:a16="http://schemas.microsoft.com/office/drawing/2014/main" id="{95DCBFD4-A714-8344-A842-1C0ACD882483}"/>
              </a:ext>
            </a:extLst>
          </p:cNvPr>
          <p:cNvSpPr>
            <a:spLocks noGrp="1"/>
          </p:cNvSpPr>
          <p:nvPr>
            <p:ph type="pic" sz="quarter" idx="33" hasCustomPrompt="1"/>
          </p:nvPr>
        </p:nvSpPr>
        <p:spPr>
          <a:xfrm>
            <a:off x="621792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3" name="Picture Placeholder 3">
            <a:extLst>
              <a:ext uri="{FF2B5EF4-FFF2-40B4-BE49-F238E27FC236}">
                <a16:creationId xmlns:a16="http://schemas.microsoft.com/office/drawing/2014/main" id="{93C34D05-802E-5447-9462-5B9FD6E7DC2E}"/>
              </a:ext>
            </a:extLst>
          </p:cNvPr>
          <p:cNvSpPr>
            <a:spLocks noGrp="1"/>
          </p:cNvSpPr>
          <p:nvPr>
            <p:ph type="pic" sz="quarter" idx="34" hasCustomPrompt="1"/>
          </p:nvPr>
        </p:nvSpPr>
        <p:spPr>
          <a:xfrm>
            <a:off x="621792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4" name="Picture Placeholder 3">
            <a:extLst>
              <a:ext uri="{FF2B5EF4-FFF2-40B4-BE49-F238E27FC236}">
                <a16:creationId xmlns:a16="http://schemas.microsoft.com/office/drawing/2014/main" id="{73CF87B1-58C8-3A4B-8552-396B57CB60D7}"/>
              </a:ext>
            </a:extLst>
          </p:cNvPr>
          <p:cNvSpPr>
            <a:spLocks noGrp="1"/>
          </p:cNvSpPr>
          <p:nvPr>
            <p:ph type="pic" sz="quarter" idx="35" hasCustomPrompt="1"/>
          </p:nvPr>
        </p:nvSpPr>
        <p:spPr>
          <a:xfrm>
            <a:off x="621792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5" name="Picture Placeholder 3">
            <a:extLst>
              <a:ext uri="{FF2B5EF4-FFF2-40B4-BE49-F238E27FC236}">
                <a16:creationId xmlns:a16="http://schemas.microsoft.com/office/drawing/2014/main" id="{60D0C1FF-164A-3D49-8EA0-4CAC7C82399B}"/>
              </a:ext>
            </a:extLst>
          </p:cNvPr>
          <p:cNvSpPr>
            <a:spLocks noGrp="1"/>
          </p:cNvSpPr>
          <p:nvPr>
            <p:ph type="pic" sz="quarter" idx="36" hasCustomPrompt="1"/>
          </p:nvPr>
        </p:nvSpPr>
        <p:spPr>
          <a:xfrm>
            <a:off x="621792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6" name="Picture Placeholder 3">
            <a:extLst>
              <a:ext uri="{FF2B5EF4-FFF2-40B4-BE49-F238E27FC236}">
                <a16:creationId xmlns:a16="http://schemas.microsoft.com/office/drawing/2014/main" id="{DFCF711D-8A3A-F647-98D9-71F847FAE6BC}"/>
              </a:ext>
            </a:extLst>
          </p:cNvPr>
          <p:cNvSpPr>
            <a:spLocks noGrp="1"/>
          </p:cNvSpPr>
          <p:nvPr>
            <p:ph type="pic" sz="quarter" idx="37" hasCustomPrompt="1"/>
          </p:nvPr>
        </p:nvSpPr>
        <p:spPr>
          <a:xfrm>
            <a:off x="801243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7" name="Picture Placeholder 3">
            <a:extLst>
              <a:ext uri="{FF2B5EF4-FFF2-40B4-BE49-F238E27FC236}">
                <a16:creationId xmlns:a16="http://schemas.microsoft.com/office/drawing/2014/main" id="{26FFA860-FA41-A94F-883E-B14D4564C483}"/>
              </a:ext>
            </a:extLst>
          </p:cNvPr>
          <p:cNvSpPr>
            <a:spLocks noGrp="1"/>
          </p:cNvSpPr>
          <p:nvPr>
            <p:ph type="pic" sz="quarter" idx="38" hasCustomPrompt="1"/>
          </p:nvPr>
        </p:nvSpPr>
        <p:spPr>
          <a:xfrm>
            <a:off x="801243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8" name="Picture Placeholder 3">
            <a:extLst>
              <a:ext uri="{FF2B5EF4-FFF2-40B4-BE49-F238E27FC236}">
                <a16:creationId xmlns:a16="http://schemas.microsoft.com/office/drawing/2014/main" id="{12331D9C-032F-1748-8505-65B59082A01E}"/>
              </a:ext>
            </a:extLst>
          </p:cNvPr>
          <p:cNvSpPr>
            <a:spLocks noGrp="1"/>
          </p:cNvSpPr>
          <p:nvPr>
            <p:ph type="pic" sz="quarter" idx="39" hasCustomPrompt="1"/>
          </p:nvPr>
        </p:nvSpPr>
        <p:spPr>
          <a:xfrm>
            <a:off x="801243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9" name="Picture Placeholder 3">
            <a:extLst>
              <a:ext uri="{FF2B5EF4-FFF2-40B4-BE49-F238E27FC236}">
                <a16:creationId xmlns:a16="http://schemas.microsoft.com/office/drawing/2014/main" id="{33B8BF4E-DD69-D44A-893D-54E250C44E5D}"/>
              </a:ext>
            </a:extLst>
          </p:cNvPr>
          <p:cNvSpPr>
            <a:spLocks noGrp="1"/>
          </p:cNvSpPr>
          <p:nvPr>
            <p:ph type="pic" sz="quarter" idx="40" hasCustomPrompt="1"/>
          </p:nvPr>
        </p:nvSpPr>
        <p:spPr>
          <a:xfrm>
            <a:off x="801243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30" name="Picture Placeholder 3">
            <a:extLst>
              <a:ext uri="{FF2B5EF4-FFF2-40B4-BE49-F238E27FC236}">
                <a16:creationId xmlns:a16="http://schemas.microsoft.com/office/drawing/2014/main" id="{364F0477-5A2E-734E-ADFB-3294C221F8C5}"/>
              </a:ext>
            </a:extLst>
          </p:cNvPr>
          <p:cNvSpPr>
            <a:spLocks noGrp="1"/>
          </p:cNvSpPr>
          <p:nvPr>
            <p:ph type="pic" sz="quarter" idx="41" hasCustomPrompt="1"/>
          </p:nvPr>
        </p:nvSpPr>
        <p:spPr>
          <a:xfrm>
            <a:off x="984123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31" name="Picture Placeholder 3">
            <a:extLst>
              <a:ext uri="{FF2B5EF4-FFF2-40B4-BE49-F238E27FC236}">
                <a16:creationId xmlns:a16="http://schemas.microsoft.com/office/drawing/2014/main" id="{F1DADEA5-92FA-4943-801A-FD0700E2EA8E}"/>
              </a:ext>
            </a:extLst>
          </p:cNvPr>
          <p:cNvSpPr>
            <a:spLocks noGrp="1"/>
          </p:cNvSpPr>
          <p:nvPr>
            <p:ph type="pic" sz="quarter" idx="42" hasCustomPrompt="1"/>
          </p:nvPr>
        </p:nvSpPr>
        <p:spPr>
          <a:xfrm>
            <a:off x="984123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32" name="Picture Placeholder 3">
            <a:extLst>
              <a:ext uri="{FF2B5EF4-FFF2-40B4-BE49-F238E27FC236}">
                <a16:creationId xmlns:a16="http://schemas.microsoft.com/office/drawing/2014/main" id="{2AE059C3-2AE9-4D4E-8DD6-67EB253396EA}"/>
              </a:ext>
            </a:extLst>
          </p:cNvPr>
          <p:cNvSpPr>
            <a:spLocks noGrp="1"/>
          </p:cNvSpPr>
          <p:nvPr>
            <p:ph type="pic" sz="quarter" idx="43" hasCustomPrompt="1"/>
          </p:nvPr>
        </p:nvSpPr>
        <p:spPr>
          <a:xfrm>
            <a:off x="984123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33" name="Picture Placeholder 3">
            <a:extLst>
              <a:ext uri="{FF2B5EF4-FFF2-40B4-BE49-F238E27FC236}">
                <a16:creationId xmlns:a16="http://schemas.microsoft.com/office/drawing/2014/main" id="{CAB2EB1F-BB8D-8A4B-AB5B-23D7CDE9C2BF}"/>
              </a:ext>
            </a:extLst>
          </p:cNvPr>
          <p:cNvSpPr>
            <a:spLocks noGrp="1"/>
          </p:cNvSpPr>
          <p:nvPr>
            <p:ph type="pic" sz="quarter" idx="44" hasCustomPrompt="1"/>
          </p:nvPr>
        </p:nvSpPr>
        <p:spPr>
          <a:xfrm>
            <a:off x="984123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cxnSp>
        <p:nvCxnSpPr>
          <p:cNvPr id="34" name="Straight Connector 33">
            <a:extLst>
              <a:ext uri="{FF2B5EF4-FFF2-40B4-BE49-F238E27FC236}">
                <a16:creationId xmlns:a16="http://schemas.microsoft.com/office/drawing/2014/main" id="{F4B5B33F-489F-0C4F-989E-E60B25E3C025}"/>
              </a:ext>
            </a:extLst>
          </p:cNvPr>
          <p:cNvCxnSpPr>
            <a:cxnSpLocks/>
          </p:cNvCxnSpPr>
          <p:nvPr userDrawn="1"/>
        </p:nvCxnSpPr>
        <p:spPr>
          <a:xfrm>
            <a:off x="695325" y="799091"/>
            <a:ext cx="313487" cy="0"/>
          </a:xfrm>
          <a:prstGeom prst="line">
            <a:avLst/>
          </a:prstGeom>
          <a:ln w="25400">
            <a:solidFill>
              <a:srgbClr val="614B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642361"/>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4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ient_grid 35">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extLst>
              <p:ext uri="{D42A27DB-BD31-4B8C-83A1-F6EECF244321}">
                <p14:modId xmlns:p14="http://schemas.microsoft.com/office/powerpoint/2010/main" val="2757643702"/>
              </p:ext>
            </p:extLst>
          </p:nvPr>
        </p:nvGraphicFramePr>
        <p:xfrm>
          <a:off x="704814" y="1114451"/>
          <a:ext cx="10791858" cy="4860000"/>
        </p:xfrm>
        <a:graphic>
          <a:graphicData uri="http://schemas.openxmlformats.org/drawingml/2006/table">
            <a:tbl>
              <a:tblPr firstRow="1" bandRow="1">
                <a:tableStyleId>{5C22544A-7EE6-4342-B048-85BDC9FD1C3A}</a:tableStyleId>
              </a:tblPr>
              <a:tblGrid>
                <a:gridCol w="1541694">
                  <a:extLst>
                    <a:ext uri="{9D8B030D-6E8A-4147-A177-3AD203B41FA5}">
                      <a16:colId xmlns:a16="http://schemas.microsoft.com/office/drawing/2014/main" val="1484004021"/>
                    </a:ext>
                  </a:extLst>
                </a:gridCol>
                <a:gridCol w="1541694">
                  <a:extLst>
                    <a:ext uri="{9D8B030D-6E8A-4147-A177-3AD203B41FA5}">
                      <a16:colId xmlns:a16="http://schemas.microsoft.com/office/drawing/2014/main" val="704470768"/>
                    </a:ext>
                  </a:extLst>
                </a:gridCol>
                <a:gridCol w="1541694">
                  <a:extLst>
                    <a:ext uri="{9D8B030D-6E8A-4147-A177-3AD203B41FA5}">
                      <a16:colId xmlns:a16="http://schemas.microsoft.com/office/drawing/2014/main" val="3242457417"/>
                    </a:ext>
                  </a:extLst>
                </a:gridCol>
                <a:gridCol w="1541694">
                  <a:extLst>
                    <a:ext uri="{9D8B030D-6E8A-4147-A177-3AD203B41FA5}">
                      <a16:colId xmlns:a16="http://schemas.microsoft.com/office/drawing/2014/main" val="853841949"/>
                    </a:ext>
                  </a:extLst>
                </a:gridCol>
                <a:gridCol w="1541694">
                  <a:extLst>
                    <a:ext uri="{9D8B030D-6E8A-4147-A177-3AD203B41FA5}">
                      <a16:colId xmlns:a16="http://schemas.microsoft.com/office/drawing/2014/main" val="3042942221"/>
                    </a:ext>
                  </a:extLst>
                </a:gridCol>
                <a:gridCol w="1541694">
                  <a:extLst>
                    <a:ext uri="{9D8B030D-6E8A-4147-A177-3AD203B41FA5}">
                      <a16:colId xmlns:a16="http://schemas.microsoft.com/office/drawing/2014/main" val="3866535647"/>
                    </a:ext>
                  </a:extLst>
                </a:gridCol>
                <a:gridCol w="1541694">
                  <a:extLst>
                    <a:ext uri="{9D8B030D-6E8A-4147-A177-3AD203B41FA5}">
                      <a16:colId xmlns:a16="http://schemas.microsoft.com/office/drawing/2014/main" val="1654464075"/>
                    </a:ext>
                  </a:extLst>
                </a:gridCol>
              </a:tblGrid>
              <a:tr h="97200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val="3919013514"/>
                  </a:ext>
                </a:extLst>
              </a:tr>
              <a:tr h="97200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val="1467291249"/>
                  </a:ext>
                </a:extLst>
              </a:tr>
              <a:tr h="97200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val="1475346389"/>
                  </a:ext>
                </a:extLst>
              </a:tr>
              <a:tr h="97200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val="1321404448"/>
                  </a:ext>
                </a:extLst>
              </a:tr>
              <a:tr h="97200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T w="6350" cap="flat" cmpd="sng" algn="ctr">
                      <a:solidFill>
                        <a:schemeClr val="accent3"/>
                      </a:solidFill>
                      <a:prstDash val="sysDot"/>
                      <a:round/>
                      <a:headEnd type="none" w="med" len="med"/>
                      <a:tailEnd type="none" w="med" len="med"/>
                    </a:lnT>
                    <a:lnB w="12700" cap="flat" cmpd="sng" algn="ctr">
                      <a:noFill/>
                      <a:prstDash val="sysDot"/>
                      <a:round/>
                      <a:headEnd type="none" w="med" len="med"/>
                      <a:tailEnd type="none" w="med" len="med"/>
                    </a:lnB>
                    <a:noFill/>
                  </a:tcPr>
                </a:tc>
                <a:extLst>
                  <a:ext uri="{0D108BD9-81ED-4DB2-BD59-A6C34878D82A}">
                    <a16:rowId xmlns:a16="http://schemas.microsoft.com/office/drawing/2014/main" val="2751470135"/>
                  </a:ext>
                </a:extLst>
              </a:tr>
            </a:tbl>
          </a:graphicData>
        </a:graphic>
      </p:graphicFrame>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58603D50-7D00-A149-8B74-4E7B8BA8ECD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Picture Placeholder 3">
            <a:extLst>
              <a:ext uri="{FF2B5EF4-FFF2-40B4-BE49-F238E27FC236}">
                <a16:creationId xmlns:a16="http://schemas.microsoft.com/office/drawing/2014/main" id="{71E9FD35-C916-2142-8A65-3B1B597790B7}"/>
              </a:ext>
            </a:extLst>
          </p:cNvPr>
          <p:cNvSpPr>
            <a:spLocks noGrp="1"/>
          </p:cNvSpPr>
          <p:nvPr>
            <p:ph type="pic" sz="quarter" idx="21" hasCustomPrompt="1"/>
          </p:nvPr>
        </p:nvSpPr>
        <p:spPr>
          <a:xfrm>
            <a:off x="81153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7" name="Picture Placeholder 3">
            <a:extLst>
              <a:ext uri="{FF2B5EF4-FFF2-40B4-BE49-F238E27FC236}">
                <a16:creationId xmlns:a16="http://schemas.microsoft.com/office/drawing/2014/main" id="{033B9DCB-A994-E944-93C8-1FA1DBC2FC0D}"/>
              </a:ext>
            </a:extLst>
          </p:cNvPr>
          <p:cNvSpPr>
            <a:spLocks noGrp="1"/>
          </p:cNvSpPr>
          <p:nvPr>
            <p:ph type="pic" sz="quarter" idx="22" hasCustomPrompt="1"/>
          </p:nvPr>
        </p:nvSpPr>
        <p:spPr>
          <a:xfrm>
            <a:off x="8115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8" name="Picture Placeholder 3">
            <a:extLst>
              <a:ext uri="{FF2B5EF4-FFF2-40B4-BE49-F238E27FC236}">
                <a16:creationId xmlns:a16="http://schemas.microsoft.com/office/drawing/2014/main" id="{45D97F5A-02AD-5640-90CC-86A43BF3D337}"/>
              </a:ext>
            </a:extLst>
          </p:cNvPr>
          <p:cNvSpPr>
            <a:spLocks noGrp="1"/>
          </p:cNvSpPr>
          <p:nvPr>
            <p:ph type="pic" sz="quarter" idx="23" hasCustomPrompt="1"/>
          </p:nvPr>
        </p:nvSpPr>
        <p:spPr>
          <a:xfrm>
            <a:off x="8115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9" name="Picture Placeholder 3">
            <a:extLst>
              <a:ext uri="{FF2B5EF4-FFF2-40B4-BE49-F238E27FC236}">
                <a16:creationId xmlns:a16="http://schemas.microsoft.com/office/drawing/2014/main" id="{F144CF0D-C67F-AD4A-B3D4-4577635FAD60}"/>
              </a:ext>
            </a:extLst>
          </p:cNvPr>
          <p:cNvSpPr>
            <a:spLocks noGrp="1"/>
          </p:cNvSpPr>
          <p:nvPr>
            <p:ph type="pic" sz="quarter" idx="24" hasCustomPrompt="1"/>
          </p:nvPr>
        </p:nvSpPr>
        <p:spPr>
          <a:xfrm>
            <a:off x="8115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0" name="Picture Placeholder 3">
            <a:extLst>
              <a:ext uri="{FF2B5EF4-FFF2-40B4-BE49-F238E27FC236}">
                <a16:creationId xmlns:a16="http://schemas.microsoft.com/office/drawing/2014/main" id="{ABDA021A-C219-5B4B-B0F2-4F0DED02B6A4}"/>
              </a:ext>
            </a:extLst>
          </p:cNvPr>
          <p:cNvSpPr>
            <a:spLocks noGrp="1"/>
          </p:cNvSpPr>
          <p:nvPr>
            <p:ph type="pic" sz="quarter" idx="25" hasCustomPrompt="1"/>
          </p:nvPr>
        </p:nvSpPr>
        <p:spPr>
          <a:xfrm>
            <a:off x="8115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1" name="Picture Placeholder 3">
            <a:extLst>
              <a:ext uri="{FF2B5EF4-FFF2-40B4-BE49-F238E27FC236}">
                <a16:creationId xmlns:a16="http://schemas.microsoft.com/office/drawing/2014/main" id="{CB302573-CEAD-EC43-BD5B-4EA0EDE007E6}"/>
              </a:ext>
            </a:extLst>
          </p:cNvPr>
          <p:cNvSpPr>
            <a:spLocks noGrp="1"/>
          </p:cNvSpPr>
          <p:nvPr>
            <p:ph type="pic" sz="quarter" idx="26" hasCustomPrompt="1"/>
          </p:nvPr>
        </p:nvSpPr>
        <p:spPr>
          <a:xfrm>
            <a:off x="237744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5" name="Picture Placeholder 3">
            <a:extLst>
              <a:ext uri="{FF2B5EF4-FFF2-40B4-BE49-F238E27FC236}">
                <a16:creationId xmlns:a16="http://schemas.microsoft.com/office/drawing/2014/main" id="{43D815D0-9B33-AB4B-9991-D95B4D1A22A1}"/>
              </a:ext>
            </a:extLst>
          </p:cNvPr>
          <p:cNvSpPr>
            <a:spLocks noGrp="1"/>
          </p:cNvSpPr>
          <p:nvPr>
            <p:ph type="pic" sz="quarter" idx="27" hasCustomPrompt="1"/>
          </p:nvPr>
        </p:nvSpPr>
        <p:spPr>
          <a:xfrm>
            <a:off x="237744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6" name="Picture Placeholder 3">
            <a:extLst>
              <a:ext uri="{FF2B5EF4-FFF2-40B4-BE49-F238E27FC236}">
                <a16:creationId xmlns:a16="http://schemas.microsoft.com/office/drawing/2014/main" id="{FF99C3BD-EF8A-5546-B98A-8DD822487286}"/>
              </a:ext>
            </a:extLst>
          </p:cNvPr>
          <p:cNvSpPr>
            <a:spLocks noGrp="1"/>
          </p:cNvSpPr>
          <p:nvPr>
            <p:ph type="pic" sz="quarter" idx="28" hasCustomPrompt="1"/>
          </p:nvPr>
        </p:nvSpPr>
        <p:spPr>
          <a:xfrm>
            <a:off x="237744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7" name="Picture Placeholder 3">
            <a:extLst>
              <a:ext uri="{FF2B5EF4-FFF2-40B4-BE49-F238E27FC236}">
                <a16:creationId xmlns:a16="http://schemas.microsoft.com/office/drawing/2014/main" id="{43526B0F-E2FA-894A-BB11-20C4A4F5F575}"/>
              </a:ext>
            </a:extLst>
          </p:cNvPr>
          <p:cNvSpPr>
            <a:spLocks noGrp="1"/>
          </p:cNvSpPr>
          <p:nvPr>
            <p:ph type="pic" sz="quarter" idx="29" hasCustomPrompt="1"/>
          </p:nvPr>
        </p:nvSpPr>
        <p:spPr>
          <a:xfrm>
            <a:off x="237744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8" name="Picture Placeholder 3">
            <a:extLst>
              <a:ext uri="{FF2B5EF4-FFF2-40B4-BE49-F238E27FC236}">
                <a16:creationId xmlns:a16="http://schemas.microsoft.com/office/drawing/2014/main" id="{BF885231-DC57-374D-A2BC-9FB0464BED07}"/>
              </a:ext>
            </a:extLst>
          </p:cNvPr>
          <p:cNvSpPr>
            <a:spLocks noGrp="1"/>
          </p:cNvSpPr>
          <p:nvPr>
            <p:ph type="pic" sz="quarter" idx="30" hasCustomPrompt="1"/>
          </p:nvPr>
        </p:nvSpPr>
        <p:spPr>
          <a:xfrm>
            <a:off x="237744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9" name="Picture Placeholder 3">
            <a:extLst>
              <a:ext uri="{FF2B5EF4-FFF2-40B4-BE49-F238E27FC236}">
                <a16:creationId xmlns:a16="http://schemas.microsoft.com/office/drawing/2014/main" id="{D927E531-BF34-5041-8B1A-F97A2E547C96}"/>
              </a:ext>
            </a:extLst>
          </p:cNvPr>
          <p:cNvSpPr>
            <a:spLocks noGrp="1"/>
          </p:cNvSpPr>
          <p:nvPr>
            <p:ph type="pic" sz="quarter" idx="31" hasCustomPrompt="1"/>
          </p:nvPr>
        </p:nvSpPr>
        <p:spPr>
          <a:xfrm>
            <a:off x="389763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0" name="Picture Placeholder 3">
            <a:extLst>
              <a:ext uri="{FF2B5EF4-FFF2-40B4-BE49-F238E27FC236}">
                <a16:creationId xmlns:a16="http://schemas.microsoft.com/office/drawing/2014/main" id="{D31B5056-3CA0-EE4F-855E-344473D803CD}"/>
              </a:ext>
            </a:extLst>
          </p:cNvPr>
          <p:cNvSpPr>
            <a:spLocks noGrp="1"/>
          </p:cNvSpPr>
          <p:nvPr>
            <p:ph type="pic" sz="quarter" idx="32" hasCustomPrompt="1"/>
          </p:nvPr>
        </p:nvSpPr>
        <p:spPr>
          <a:xfrm>
            <a:off x="38976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1" name="Picture Placeholder 3">
            <a:extLst>
              <a:ext uri="{FF2B5EF4-FFF2-40B4-BE49-F238E27FC236}">
                <a16:creationId xmlns:a16="http://schemas.microsoft.com/office/drawing/2014/main" id="{093FE256-DE0A-7548-B8CB-0BDE1DBED1E1}"/>
              </a:ext>
            </a:extLst>
          </p:cNvPr>
          <p:cNvSpPr>
            <a:spLocks noGrp="1"/>
          </p:cNvSpPr>
          <p:nvPr>
            <p:ph type="pic" sz="quarter" idx="33" hasCustomPrompt="1"/>
          </p:nvPr>
        </p:nvSpPr>
        <p:spPr>
          <a:xfrm>
            <a:off x="38976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2" name="Picture Placeholder 3">
            <a:extLst>
              <a:ext uri="{FF2B5EF4-FFF2-40B4-BE49-F238E27FC236}">
                <a16:creationId xmlns:a16="http://schemas.microsoft.com/office/drawing/2014/main" id="{92B75C82-30A7-0E4B-92E5-76673EE3E2FE}"/>
              </a:ext>
            </a:extLst>
          </p:cNvPr>
          <p:cNvSpPr>
            <a:spLocks noGrp="1"/>
          </p:cNvSpPr>
          <p:nvPr>
            <p:ph type="pic" sz="quarter" idx="34" hasCustomPrompt="1"/>
          </p:nvPr>
        </p:nvSpPr>
        <p:spPr>
          <a:xfrm>
            <a:off x="38976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3" name="Picture Placeholder 3">
            <a:extLst>
              <a:ext uri="{FF2B5EF4-FFF2-40B4-BE49-F238E27FC236}">
                <a16:creationId xmlns:a16="http://schemas.microsoft.com/office/drawing/2014/main" id="{0233CFFD-00D8-3B46-B7B1-22E799DE1797}"/>
              </a:ext>
            </a:extLst>
          </p:cNvPr>
          <p:cNvSpPr>
            <a:spLocks noGrp="1"/>
          </p:cNvSpPr>
          <p:nvPr>
            <p:ph type="pic" sz="quarter" idx="35" hasCustomPrompt="1"/>
          </p:nvPr>
        </p:nvSpPr>
        <p:spPr>
          <a:xfrm>
            <a:off x="38976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4" name="Picture Placeholder 3">
            <a:extLst>
              <a:ext uri="{FF2B5EF4-FFF2-40B4-BE49-F238E27FC236}">
                <a16:creationId xmlns:a16="http://schemas.microsoft.com/office/drawing/2014/main" id="{DCAF9550-A810-6C4B-B0AD-7BB7805602EA}"/>
              </a:ext>
            </a:extLst>
          </p:cNvPr>
          <p:cNvSpPr>
            <a:spLocks noGrp="1"/>
          </p:cNvSpPr>
          <p:nvPr>
            <p:ph type="pic" sz="quarter" idx="36" hasCustomPrompt="1"/>
          </p:nvPr>
        </p:nvSpPr>
        <p:spPr>
          <a:xfrm>
            <a:off x="544068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5" name="Picture Placeholder 3">
            <a:extLst>
              <a:ext uri="{FF2B5EF4-FFF2-40B4-BE49-F238E27FC236}">
                <a16:creationId xmlns:a16="http://schemas.microsoft.com/office/drawing/2014/main" id="{9E1C9261-ED0C-A84B-B965-876B1D81FB0A}"/>
              </a:ext>
            </a:extLst>
          </p:cNvPr>
          <p:cNvSpPr>
            <a:spLocks noGrp="1"/>
          </p:cNvSpPr>
          <p:nvPr>
            <p:ph type="pic" sz="quarter" idx="37" hasCustomPrompt="1"/>
          </p:nvPr>
        </p:nvSpPr>
        <p:spPr>
          <a:xfrm>
            <a:off x="544068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6" name="Picture Placeholder 3">
            <a:extLst>
              <a:ext uri="{FF2B5EF4-FFF2-40B4-BE49-F238E27FC236}">
                <a16:creationId xmlns:a16="http://schemas.microsoft.com/office/drawing/2014/main" id="{DB92ED53-0829-4146-978E-8BBEA6463D8F}"/>
              </a:ext>
            </a:extLst>
          </p:cNvPr>
          <p:cNvSpPr>
            <a:spLocks noGrp="1"/>
          </p:cNvSpPr>
          <p:nvPr>
            <p:ph type="pic" sz="quarter" idx="38" hasCustomPrompt="1"/>
          </p:nvPr>
        </p:nvSpPr>
        <p:spPr>
          <a:xfrm>
            <a:off x="544068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7" name="Picture Placeholder 3">
            <a:extLst>
              <a:ext uri="{FF2B5EF4-FFF2-40B4-BE49-F238E27FC236}">
                <a16:creationId xmlns:a16="http://schemas.microsoft.com/office/drawing/2014/main" id="{888977E8-71C8-914C-9D7E-E092EB2A3075}"/>
              </a:ext>
            </a:extLst>
          </p:cNvPr>
          <p:cNvSpPr>
            <a:spLocks noGrp="1"/>
          </p:cNvSpPr>
          <p:nvPr>
            <p:ph type="pic" sz="quarter" idx="39" hasCustomPrompt="1"/>
          </p:nvPr>
        </p:nvSpPr>
        <p:spPr>
          <a:xfrm>
            <a:off x="544068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8" name="Picture Placeholder 3">
            <a:extLst>
              <a:ext uri="{FF2B5EF4-FFF2-40B4-BE49-F238E27FC236}">
                <a16:creationId xmlns:a16="http://schemas.microsoft.com/office/drawing/2014/main" id="{8E609BD2-FBB5-2240-AAE7-9B575A656420}"/>
              </a:ext>
            </a:extLst>
          </p:cNvPr>
          <p:cNvSpPr>
            <a:spLocks noGrp="1"/>
          </p:cNvSpPr>
          <p:nvPr>
            <p:ph type="pic" sz="quarter" idx="40" hasCustomPrompt="1"/>
          </p:nvPr>
        </p:nvSpPr>
        <p:spPr>
          <a:xfrm>
            <a:off x="544068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9" name="Picture Placeholder 3">
            <a:extLst>
              <a:ext uri="{FF2B5EF4-FFF2-40B4-BE49-F238E27FC236}">
                <a16:creationId xmlns:a16="http://schemas.microsoft.com/office/drawing/2014/main" id="{3B6D4E83-95C5-6343-B5F2-3053842E370C}"/>
              </a:ext>
            </a:extLst>
          </p:cNvPr>
          <p:cNvSpPr>
            <a:spLocks noGrp="1"/>
          </p:cNvSpPr>
          <p:nvPr>
            <p:ph type="pic" sz="quarter" idx="41" hasCustomPrompt="1"/>
          </p:nvPr>
        </p:nvSpPr>
        <p:spPr>
          <a:xfrm>
            <a:off x="698373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0" name="Picture Placeholder 3">
            <a:extLst>
              <a:ext uri="{FF2B5EF4-FFF2-40B4-BE49-F238E27FC236}">
                <a16:creationId xmlns:a16="http://schemas.microsoft.com/office/drawing/2014/main" id="{54342953-F9FE-744C-8A13-60E27369339A}"/>
              </a:ext>
            </a:extLst>
          </p:cNvPr>
          <p:cNvSpPr>
            <a:spLocks noGrp="1"/>
          </p:cNvSpPr>
          <p:nvPr>
            <p:ph type="pic" sz="quarter" idx="42" hasCustomPrompt="1"/>
          </p:nvPr>
        </p:nvSpPr>
        <p:spPr>
          <a:xfrm>
            <a:off x="69837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1" name="Picture Placeholder 3">
            <a:extLst>
              <a:ext uri="{FF2B5EF4-FFF2-40B4-BE49-F238E27FC236}">
                <a16:creationId xmlns:a16="http://schemas.microsoft.com/office/drawing/2014/main" id="{96C8C44D-5372-6F4E-A13B-C4EF59660CCE}"/>
              </a:ext>
            </a:extLst>
          </p:cNvPr>
          <p:cNvSpPr>
            <a:spLocks noGrp="1"/>
          </p:cNvSpPr>
          <p:nvPr>
            <p:ph type="pic" sz="quarter" idx="43" hasCustomPrompt="1"/>
          </p:nvPr>
        </p:nvSpPr>
        <p:spPr>
          <a:xfrm>
            <a:off x="69837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2" name="Picture Placeholder 3">
            <a:extLst>
              <a:ext uri="{FF2B5EF4-FFF2-40B4-BE49-F238E27FC236}">
                <a16:creationId xmlns:a16="http://schemas.microsoft.com/office/drawing/2014/main" id="{48EB5376-9DD9-2E45-88DF-23E89843A49E}"/>
              </a:ext>
            </a:extLst>
          </p:cNvPr>
          <p:cNvSpPr>
            <a:spLocks noGrp="1"/>
          </p:cNvSpPr>
          <p:nvPr>
            <p:ph type="pic" sz="quarter" idx="44" hasCustomPrompt="1"/>
          </p:nvPr>
        </p:nvSpPr>
        <p:spPr>
          <a:xfrm>
            <a:off x="69837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3" name="Picture Placeholder 3">
            <a:extLst>
              <a:ext uri="{FF2B5EF4-FFF2-40B4-BE49-F238E27FC236}">
                <a16:creationId xmlns:a16="http://schemas.microsoft.com/office/drawing/2014/main" id="{A958B30F-14CC-224F-8EFF-208B73D2D4C4}"/>
              </a:ext>
            </a:extLst>
          </p:cNvPr>
          <p:cNvSpPr>
            <a:spLocks noGrp="1"/>
          </p:cNvSpPr>
          <p:nvPr>
            <p:ph type="pic" sz="quarter" idx="45" hasCustomPrompt="1"/>
          </p:nvPr>
        </p:nvSpPr>
        <p:spPr>
          <a:xfrm>
            <a:off x="69837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4" name="Picture Placeholder 3">
            <a:extLst>
              <a:ext uri="{FF2B5EF4-FFF2-40B4-BE49-F238E27FC236}">
                <a16:creationId xmlns:a16="http://schemas.microsoft.com/office/drawing/2014/main" id="{BD2E4354-E20B-5744-A9CC-A0C44008514B}"/>
              </a:ext>
            </a:extLst>
          </p:cNvPr>
          <p:cNvSpPr>
            <a:spLocks noGrp="1"/>
          </p:cNvSpPr>
          <p:nvPr>
            <p:ph type="pic" sz="quarter" idx="46" hasCustomPrompt="1"/>
          </p:nvPr>
        </p:nvSpPr>
        <p:spPr>
          <a:xfrm>
            <a:off x="852678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5" name="Picture Placeholder 3">
            <a:extLst>
              <a:ext uri="{FF2B5EF4-FFF2-40B4-BE49-F238E27FC236}">
                <a16:creationId xmlns:a16="http://schemas.microsoft.com/office/drawing/2014/main" id="{588C49E1-21DF-4841-95AD-2F4234501F36}"/>
              </a:ext>
            </a:extLst>
          </p:cNvPr>
          <p:cNvSpPr>
            <a:spLocks noGrp="1"/>
          </p:cNvSpPr>
          <p:nvPr>
            <p:ph type="pic" sz="quarter" idx="47" hasCustomPrompt="1"/>
          </p:nvPr>
        </p:nvSpPr>
        <p:spPr>
          <a:xfrm>
            <a:off x="852678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6" name="Picture Placeholder 3">
            <a:extLst>
              <a:ext uri="{FF2B5EF4-FFF2-40B4-BE49-F238E27FC236}">
                <a16:creationId xmlns:a16="http://schemas.microsoft.com/office/drawing/2014/main" id="{CE6C19A1-7ACF-2F4D-90E0-070386BB6244}"/>
              </a:ext>
            </a:extLst>
          </p:cNvPr>
          <p:cNvSpPr>
            <a:spLocks noGrp="1"/>
          </p:cNvSpPr>
          <p:nvPr>
            <p:ph type="pic" sz="quarter" idx="48" hasCustomPrompt="1"/>
          </p:nvPr>
        </p:nvSpPr>
        <p:spPr>
          <a:xfrm>
            <a:off x="852678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7" name="Picture Placeholder 3">
            <a:extLst>
              <a:ext uri="{FF2B5EF4-FFF2-40B4-BE49-F238E27FC236}">
                <a16:creationId xmlns:a16="http://schemas.microsoft.com/office/drawing/2014/main" id="{60F03F40-13C3-F246-8B3C-52036E553902}"/>
              </a:ext>
            </a:extLst>
          </p:cNvPr>
          <p:cNvSpPr>
            <a:spLocks noGrp="1"/>
          </p:cNvSpPr>
          <p:nvPr>
            <p:ph type="pic" sz="quarter" idx="49" hasCustomPrompt="1"/>
          </p:nvPr>
        </p:nvSpPr>
        <p:spPr>
          <a:xfrm>
            <a:off x="852678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8" name="Picture Placeholder 3">
            <a:extLst>
              <a:ext uri="{FF2B5EF4-FFF2-40B4-BE49-F238E27FC236}">
                <a16:creationId xmlns:a16="http://schemas.microsoft.com/office/drawing/2014/main" id="{E45A507A-6F8D-3D4E-A81C-5D41B868269F}"/>
              </a:ext>
            </a:extLst>
          </p:cNvPr>
          <p:cNvSpPr>
            <a:spLocks noGrp="1"/>
          </p:cNvSpPr>
          <p:nvPr>
            <p:ph type="pic" sz="quarter" idx="50" hasCustomPrompt="1"/>
          </p:nvPr>
        </p:nvSpPr>
        <p:spPr>
          <a:xfrm>
            <a:off x="852678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9" name="Picture Placeholder 3">
            <a:extLst>
              <a:ext uri="{FF2B5EF4-FFF2-40B4-BE49-F238E27FC236}">
                <a16:creationId xmlns:a16="http://schemas.microsoft.com/office/drawing/2014/main" id="{1B8BC878-7DDB-0044-9132-E07413E244C7}"/>
              </a:ext>
            </a:extLst>
          </p:cNvPr>
          <p:cNvSpPr>
            <a:spLocks noGrp="1"/>
          </p:cNvSpPr>
          <p:nvPr>
            <p:ph type="pic" sz="quarter" idx="51" hasCustomPrompt="1"/>
          </p:nvPr>
        </p:nvSpPr>
        <p:spPr>
          <a:xfrm>
            <a:off x="1009269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0" name="Picture Placeholder 3">
            <a:extLst>
              <a:ext uri="{FF2B5EF4-FFF2-40B4-BE49-F238E27FC236}">
                <a16:creationId xmlns:a16="http://schemas.microsoft.com/office/drawing/2014/main" id="{E8A6C035-C942-9648-9E47-574C5C780D9C}"/>
              </a:ext>
            </a:extLst>
          </p:cNvPr>
          <p:cNvSpPr>
            <a:spLocks noGrp="1"/>
          </p:cNvSpPr>
          <p:nvPr>
            <p:ph type="pic" sz="quarter" idx="52" hasCustomPrompt="1"/>
          </p:nvPr>
        </p:nvSpPr>
        <p:spPr>
          <a:xfrm>
            <a:off x="1009269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1" name="Picture Placeholder 3">
            <a:extLst>
              <a:ext uri="{FF2B5EF4-FFF2-40B4-BE49-F238E27FC236}">
                <a16:creationId xmlns:a16="http://schemas.microsoft.com/office/drawing/2014/main" id="{3CF248D8-3677-D04A-B9A9-71A951E95B85}"/>
              </a:ext>
            </a:extLst>
          </p:cNvPr>
          <p:cNvSpPr>
            <a:spLocks noGrp="1"/>
          </p:cNvSpPr>
          <p:nvPr>
            <p:ph type="pic" sz="quarter" idx="53" hasCustomPrompt="1"/>
          </p:nvPr>
        </p:nvSpPr>
        <p:spPr>
          <a:xfrm>
            <a:off x="1009269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2" name="Picture Placeholder 3">
            <a:extLst>
              <a:ext uri="{FF2B5EF4-FFF2-40B4-BE49-F238E27FC236}">
                <a16:creationId xmlns:a16="http://schemas.microsoft.com/office/drawing/2014/main" id="{03DAB9BE-A0F3-B344-83AF-A2A9399EF288}"/>
              </a:ext>
            </a:extLst>
          </p:cNvPr>
          <p:cNvSpPr>
            <a:spLocks noGrp="1"/>
          </p:cNvSpPr>
          <p:nvPr>
            <p:ph type="pic" sz="quarter" idx="54" hasCustomPrompt="1"/>
          </p:nvPr>
        </p:nvSpPr>
        <p:spPr>
          <a:xfrm>
            <a:off x="1009269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3" name="Picture Placeholder 3">
            <a:extLst>
              <a:ext uri="{FF2B5EF4-FFF2-40B4-BE49-F238E27FC236}">
                <a16:creationId xmlns:a16="http://schemas.microsoft.com/office/drawing/2014/main" id="{D594DF0D-CB48-CD4A-A1B9-707013AF46E4}"/>
              </a:ext>
            </a:extLst>
          </p:cNvPr>
          <p:cNvSpPr>
            <a:spLocks noGrp="1"/>
          </p:cNvSpPr>
          <p:nvPr>
            <p:ph type="pic" sz="quarter" idx="55" hasCustomPrompt="1"/>
          </p:nvPr>
        </p:nvSpPr>
        <p:spPr>
          <a:xfrm>
            <a:off x="1009269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cxnSp>
        <p:nvCxnSpPr>
          <p:cNvPr id="44" name="Straight Connector 43">
            <a:extLst>
              <a:ext uri="{FF2B5EF4-FFF2-40B4-BE49-F238E27FC236}">
                <a16:creationId xmlns:a16="http://schemas.microsoft.com/office/drawing/2014/main" id="{170D5D77-02A4-1B4E-8898-F8D83F3D757E}"/>
              </a:ext>
            </a:extLst>
          </p:cNvPr>
          <p:cNvCxnSpPr>
            <a:cxnSpLocks/>
          </p:cNvCxnSpPr>
          <p:nvPr userDrawn="1"/>
        </p:nvCxnSpPr>
        <p:spPr>
          <a:xfrm>
            <a:off x="695325" y="799091"/>
            <a:ext cx="313487" cy="0"/>
          </a:xfrm>
          <a:prstGeom prst="line">
            <a:avLst/>
          </a:prstGeom>
          <a:ln w="25400">
            <a:solidFill>
              <a:srgbClr val="614B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9738089"/>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4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ient_grid 36">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extLst>
              <p:ext uri="{D42A27DB-BD31-4B8C-83A1-F6EECF244321}">
                <p14:modId xmlns:p14="http://schemas.microsoft.com/office/powerpoint/2010/main" val="2997500854"/>
              </p:ext>
            </p:extLst>
          </p:nvPr>
        </p:nvGraphicFramePr>
        <p:xfrm>
          <a:off x="704814" y="1114451"/>
          <a:ext cx="10791858" cy="3888000"/>
        </p:xfrm>
        <a:graphic>
          <a:graphicData uri="http://schemas.openxmlformats.org/drawingml/2006/table">
            <a:tbl>
              <a:tblPr firstRow="1" bandRow="1">
                <a:tableStyleId>{5C22544A-7EE6-4342-B048-85BDC9FD1C3A}</a:tableStyleId>
              </a:tblPr>
              <a:tblGrid>
                <a:gridCol w="1541694">
                  <a:extLst>
                    <a:ext uri="{9D8B030D-6E8A-4147-A177-3AD203B41FA5}">
                      <a16:colId xmlns:a16="http://schemas.microsoft.com/office/drawing/2014/main" val="1484004021"/>
                    </a:ext>
                  </a:extLst>
                </a:gridCol>
                <a:gridCol w="1541694">
                  <a:extLst>
                    <a:ext uri="{9D8B030D-6E8A-4147-A177-3AD203B41FA5}">
                      <a16:colId xmlns:a16="http://schemas.microsoft.com/office/drawing/2014/main" val="704470768"/>
                    </a:ext>
                  </a:extLst>
                </a:gridCol>
                <a:gridCol w="1541694">
                  <a:extLst>
                    <a:ext uri="{9D8B030D-6E8A-4147-A177-3AD203B41FA5}">
                      <a16:colId xmlns:a16="http://schemas.microsoft.com/office/drawing/2014/main" val="3242457417"/>
                    </a:ext>
                  </a:extLst>
                </a:gridCol>
                <a:gridCol w="1541694">
                  <a:extLst>
                    <a:ext uri="{9D8B030D-6E8A-4147-A177-3AD203B41FA5}">
                      <a16:colId xmlns:a16="http://schemas.microsoft.com/office/drawing/2014/main" val="853841949"/>
                    </a:ext>
                  </a:extLst>
                </a:gridCol>
                <a:gridCol w="1541694">
                  <a:extLst>
                    <a:ext uri="{9D8B030D-6E8A-4147-A177-3AD203B41FA5}">
                      <a16:colId xmlns:a16="http://schemas.microsoft.com/office/drawing/2014/main" val="3042942221"/>
                    </a:ext>
                  </a:extLst>
                </a:gridCol>
                <a:gridCol w="1541694">
                  <a:extLst>
                    <a:ext uri="{9D8B030D-6E8A-4147-A177-3AD203B41FA5}">
                      <a16:colId xmlns:a16="http://schemas.microsoft.com/office/drawing/2014/main" val="3866535647"/>
                    </a:ext>
                  </a:extLst>
                </a:gridCol>
                <a:gridCol w="1541694">
                  <a:extLst>
                    <a:ext uri="{9D8B030D-6E8A-4147-A177-3AD203B41FA5}">
                      <a16:colId xmlns:a16="http://schemas.microsoft.com/office/drawing/2014/main" val="1654464075"/>
                    </a:ext>
                  </a:extLst>
                </a:gridCol>
              </a:tblGrid>
              <a:tr h="97200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val="3919013514"/>
                  </a:ext>
                </a:extLst>
              </a:tr>
              <a:tr h="97200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val="1467291249"/>
                  </a:ext>
                </a:extLst>
              </a:tr>
              <a:tr h="97200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val="1475346389"/>
                  </a:ext>
                </a:extLst>
              </a:tr>
              <a:tr h="97200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solidFill>
                        <a:schemeClr val="accent3"/>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T w="6350" cap="flat" cmpd="sng" algn="ctr">
                      <a:solidFill>
                        <a:schemeClr val="accent3"/>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extLst>
                  <a:ext uri="{0D108BD9-81ED-4DB2-BD59-A6C34878D82A}">
                    <a16:rowId xmlns:a16="http://schemas.microsoft.com/office/drawing/2014/main" val="1321404448"/>
                  </a:ext>
                </a:extLst>
              </a:tr>
            </a:tbl>
          </a:graphicData>
        </a:graphic>
      </p:graphicFrame>
      <p:graphicFrame>
        <p:nvGraphicFramePr>
          <p:cNvPr id="12" name="Table 2">
            <a:extLst>
              <a:ext uri="{FF2B5EF4-FFF2-40B4-BE49-F238E27FC236}">
                <a16:creationId xmlns:a16="http://schemas.microsoft.com/office/drawing/2014/main" id="{D4CEBCD9-FE0D-9541-BD48-DCAF4DDA9DD7}"/>
              </a:ext>
            </a:extLst>
          </p:cNvPr>
          <p:cNvGraphicFramePr>
            <a:graphicFrameLocks noGrp="1"/>
          </p:cNvGraphicFramePr>
          <p:nvPr userDrawn="1">
            <p:extLst>
              <p:ext uri="{D42A27DB-BD31-4B8C-83A1-F6EECF244321}">
                <p14:modId xmlns:p14="http://schemas.microsoft.com/office/powerpoint/2010/main" val="1699843458"/>
              </p:ext>
            </p:extLst>
          </p:nvPr>
        </p:nvGraphicFramePr>
        <p:xfrm>
          <a:off x="704813" y="5002451"/>
          <a:ext cx="10791864" cy="972000"/>
        </p:xfrm>
        <a:graphic>
          <a:graphicData uri="http://schemas.openxmlformats.org/drawingml/2006/table">
            <a:tbl>
              <a:tblPr firstRow="1" bandRow="1">
                <a:tableStyleId>{5C22544A-7EE6-4342-B048-85BDC9FD1C3A}</a:tableStyleId>
              </a:tblPr>
              <a:tblGrid>
                <a:gridCol w="1348983">
                  <a:extLst>
                    <a:ext uri="{9D8B030D-6E8A-4147-A177-3AD203B41FA5}">
                      <a16:colId xmlns:a16="http://schemas.microsoft.com/office/drawing/2014/main" val="1484004021"/>
                    </a:ext>
                  </a:extLst>
                </a:gridCol>
                <a:gridCol w="1348983">
                  <a:extLst>
                    <a:ext uri="{9D8B030D-6E8A-4147-A177-3AD203B41FA5}">
                      <a16:colId xmlns:a16="http://schemas.microsoft.com/office/drawing/2014/main" val="704470768"/>
                    </a:ext>
                  </a:extLst>
                </a:gridCol>
                <a:gridCol w="1348983">
                  <a:extLst>
                    <a:ext uri="{9D8B030D-6E8A-4147-A177-3AD203B41FA5}">
                      <a16:colId xmlns:a16="http://schemas.microsoft.com/office/drawing/2014/main" val="3242457417"/>
                    </a:ext>
                  </a:extLst>
                </a:gridCol>
                <a:gridCol w="1348983">
                  <a:extLst>
                    <a:ext uri="{9D8B030D-6E8A-4147-A177-3AD203B41FA5}">
                      <a16:colId xmlns:a16="http://schemas.microsoft.com/office/drawing/2014/main" val="853841949"/>
                    </a:ext>
                  </a:extLst>
                </a:gridCol>
                <a:gridCol w="1348983">
                  <a:extLst>
                    <a:ext uri="{9D8B030D-6E8A-4147-A177-3AD203B41FA5}">
                      <a16:colId xmlns:a16="http://schemas.microsoft.com/office/drawing/2014/main" val="3042942221"/>
                    </a:ext>
                  </a:extLst>
                </a:gridCol>
                <a:gridCol w="1348983">
                  <a:extLst>
                    <a:ext uri="{9D8B030D-6E8A-4147-A177-3AD203B41FA5}">
                      <a16:colId xmlns:a16="http://schemas.microsoft.com/office/drawing/2014/main" val="3866535647"/>
                    </a:ext>
                  </a:extLst>
                </a:gridCol>
                <a:gridCol w="1348983">
                  <a:extLst>
                    <a:ext uri="{9D8B030D-6E8A-4147-A177-3AD203B41FA5}">
                      <a16:colId xmlns:a16="http://schemas.microsoft.com/office/drawing/2014/main" val="1654464075"/>
                    </a:ext>
                  </a:extLst>
                </a:gridCol>
                <a:gridCol w="1348983">
                  <a:extLst>
                    <a:ext uri="{9D8B030D-6E8A-4147-A177-3AD203B41FA5}">
                      <a16:colId xmlns:a16="http://schemas.microsoft.com/office/drawing/2014/main" val="400016587"/>
                    </a:ext>
                  </a:extLst>
                </a:gridCol>
              </a:tblGrid>
              <a:tr h="972000">
                <a:tc>
                  <a:txBody>
                    <a:bodyPr/>
                    <a:lstStyle/>
                    <a:p>
                      <a:endParaRPr lang="en-US" dirty="0">
                        <a:latin typeface="Effra" panose="020B0603020203020204" pitchFamily="34" charset="0"/>
                      </a:endParaRPr>
                    </a:p>
                  </a:txBody>
                  <a:tcPr>
                    <a:lnR w="6350" cap="flat" cmpd="sng" algn="ctr">
                      <a:solidFill>
                        <a:schemeClr val="accent3"/>
                      </a:solidFill>
                      <a:prstDash val="sysDot"/>
                      <a:round/>
                      <a:headEnd type="none" w="med" len="med"/>
                      <a:tailEnd type="none" w="med" len="med"/>
                    </a:lnR>
                    <a:lnT w="6350" cap="flat" cmpd="sng" algn="ctr">
                      <a:no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no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no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no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no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no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6350" cap="flat" cmpd="sng" algn="ctr">
                      <a:no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3"/>
                      </a:solidFill>
                      <a:prstDash val="sysDot"/>
                      <a:round/>
                      <a:headEnd type="none" w="med" len="med"/>
                      <a:tailEnd type="none" w="med" len="med"/>
                    </a:lnL>
                    <a:lnR w="3175" cap="flat" cmpd="sng" algn="ctr">
                      <a:noFill/>
                      <a:prstDash val="sysDot"/>
                      <a:round/>
                      <a:headEnd type="none" w="med" len="med"/>
                      <a:tailEnd type="none" w="med" len="med"/>
                    </a:lnR>
                    <a:lnT w="6350" cap="flat" cmpd="sng" algn="ctr">
                      <a:noFill/>
                      <a:prstDash val="sysDot"/>
                      <a:round/>
                      <a:headEnd type="none" w="med" len="med"/>
                      <a:tailEnd type="none" w="med" len="med"/>
                    </a:lnT>
                    <a:lnB w="3175" cap="flat" cmpd="sng" algn="ctr">
                      <a:noFill/>
                      <a:prstDash val="sysDot"/>
                      <a:round/>
                      <a:headEnd type="none" w="med" len="med"/>
                      <a:tailEnd type="none" w="med" len="med"/>
                    </a:lnB>
                    <a:noFill/>
                  </a:tcPr>
                </a:tc>
                <a:extLst>
                  <a:ext uri="{0D108BD9-81ED-4DB2-BD59-A6C34878D82A}">
                    <a16:rowId xmlns:a16="http://schemas.microsoft.com/office/drawing/2014/main" val="1321404448"/>
                  </a:ext>
                </a:extLst>
              </a:tr>
            </a:tbl>
          </a:graphicData>
        </a:graphic>
      </p:graphicFrame>
      <p:sp>
        <p:nvSpPr>
          <p:cNvPr id="15" name="Title 23">
            <a:extLst>
              <a:ext uri="{FF2B5EF4-FFF2-40B4-BE49-F238E27FC236}">
                <a16:creationId xmlns:a16="http://schemas.microsoft.com/office/drawing/2014/main" id="{6315254B-41D9-064F-A133-DE4DE0B965A0}"/>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BE763FC7-A1E8-8748-B50C-6F8E6B27F35F}"/>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8" name="Picture Placeholder 3">
            <a:extLst>
              <a:ext uri="{FF2B5EF4-FFF2-40B4-BE49-F238E27FC236}">
                <a16:creationId xmlns:a16="http://schemas.microsoft.com/office/drawing/2014/main" id="{9BC884D0-03D6-3B49-BD11-26320AE8982A}"/>
              </a:ext>
            </a:extLst>
          </p:cNvPr>
          <p:cNvSpPr>
            <a:spLocks noGrp="1"/>
          </p:cNvSpPr>
          <p:nvPr>
            <p:ph type="pic" sz="quarter" idx="22" hasCustomPrompt="1"/>
          </p:nvPr>
        </p:nvSpPr>
        <p:spPr>
          <a:xfrm>
            <a:off x="8115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9" name="Picture Placeholder 3">
            <a:extLst>
              <a:ext uri="{FF2B5EF4-FFF2-40B4-BE49-F238E27FC236}">
                <a16:creationId xmlns:a16="http://schemas.microsoft.com/office/drawing/2014/main" id="{7F71D57F-0BB3-FA4C-AD21-E6BC66F60BD4}"/>
              </a:ext>
            </a:extLst>
          </p:cNvPr>
          <p:cNvSpPr>
            <a:spLocks noGrp="1"/>
          </p:cNvSpPr>
          <p:nvPr>
            <p:ph type="pic" sz="quarter" idx="23" hasCustomPrompt="1"/>
          </p:nvPr>
        </p:nvSpPr>
        <p:spPr>
          <a:xfrm>
            <a:off x="8115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0" name="Picture Placeholder 3">
            <a:extLst>
              <a:ext uri="{FF2B5EF4-FFF2-40B4-BE49-F238E27FC236}">
                <a16:creationId xmlns:a16="http://schemas.microsoft.com/office/drawing/2014/main" id="{A03ABAAB-04EC-8046-AEDF-6D3BCC66EC01}"/>
              </a:ext>
            </a:extLst>
          </p:cNvPr>
          <p:cNvSpPr>
            <a:spLocks noGrp="1"/>
          </p:cNvSpPr>
          <p:nvPr>
            <p:ph type="pic" sz="quarter" idx="24" hasCustomPrompt="1"/>
          </p:nvPr>
        </p:nvSpPr>
        <p:spPr>
          <a:xfrm>
            <a:off x="8115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1" name="Picture Placeholder 3">
            <a:extLst>
              <a:ext uri="{FF2B5EF4-FFF2-40B4-BE49-F238E27FC236}">
                <a16:creationId xmlns:a16="http://schemas.microsoft.com/office/drawing/2014/main" id="{90BFCC7C-C353-A048-A3E7-B11DE78A41E6}"/>
              </a:ext>
            </a:extLst>
          </p:cNvPr>
          <p:cNvSpPr>
            <a:spLocks noGrp="1"/>
          </p:cNvSpPr>
          <p:nvPr>
            <p:ph type="pic" sz="quarter" idx="25" hasCustomPrompt="1"/>
          </p:nvPr>
        </p:nvSpPr>
        <p:spPr>
          <a:xfrm>
            <a:off x="8115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6" name="Picture Placeholder 3">
            <a:extLst>
              <a:ext uri="{FF2B5EF4-FFF2-40B4-BE49-F238E27FC236}">
                <a16:creationId xmlns:a16="http://schemas.microsoft.com/office/drawing/2014/main" id="{F5D65C17-209C-DB43-8A57-C61CFD523E08}"/>
              </a:ext>
            </a:extLst>
          </p:cNvPr>
          <p:cNvSpPr>
            <a:spLocks noGrp="1"/>
          </p:cNvSpPr>
          <p:nvPr>
            <p:ph type="pic" sz="quarter" idx="27" hasCustomPrompt="1"/>
          </p:nvPr>
        </p:nvSpPr>
        <p:spPr>
          <a:xfrm>
            <a:off x="237744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7" name="Picture Placeholder 3">
            <a:extLst>
              <a:ext uri="{FF2B5EF4-FFF2-40B4-BE49-F238E27FC236}">
                <a16:creationId xmlns:a16="http://schemas.microsoft.com/office/drawing/2014/main" id="{D6A115D5-3021-BD42-BFFE-855E336E3CDC}"/>
              </a:ext>
            </a:extLst>
          </p:cNvPr>
          <p:cNvSpPr>
            <a:spLocks noGrp="1"/>
          </p:cNvSpPr>
          <p:nvPr>
            <p:ph type="pic" sz="quarter" idx="28" hasCustomPrompt="1"/>
          </p:nvPr>
        </p:nvSpPr>
        <p:spPr>
          <a:xfrm>
            <a:off x="237744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8" name="Picture Placeholder 3">
            <a:extLst>
              <a:ext uri="{FF2B5EF4-FFF2-40B4-BE49-F238E27FC236}">
                <a16:creationId xmlns:a16="http://schemas.microsoft.com/office/drawing/2014/main" id="{2A3D24DE-A170-9044-893B-683AE772622B}"/>
              </a:ext>
            </a:extLst>
          </p:cNvPr>
          <p:cNvSpPr>
            <a:spLocks noGrp="1"/>
          </p:cNvSpPr>
          <p:nvPr>
            <p:ph type="pic" sz="quarter" idx="29" hasCustomPrompt="1"/>
          </p:nvPr>
        </p:nvSpPr>
        <p:spPr>
          <a:xfrm>
            <a:off x="237744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9" name="Picture Placeholder 3">
            <a:extLst>
              <a:ext uri="{FF2B5EF4-FFF2-40B4-BE49-F238E27FC236}">
                <a16:creationId xmlns:a16="http://schemas.microsoft.com/office/drawing/2014/main" id="{E9A9E8D7-A5E3-604F-ABDF-057BB169A656}"/>
              </a:ext>
            </a:extLst>
          </p:cNvPr>
          <p:cNvSpPr>
            <a:spLocks noGrp="1"/>
          </p:cNvSpPr>
          <p:nvPr>
            <p:ph type="pic" sz="quarter" idx="30" hasCustomPrompt="1"/>
          </p:nvPr>
        </p:nvSpPr>
        <p:spPr>
          <a:xfrm>
            <a:off x="237744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0" name="Picture Placeholder 3">
            <a:extLst>
              <a:ext uri="{FF2B5EF4-FFF2-40B4-BE49-F238E27FC236}">
                <a16:creationId xmlns:a16="http://schemas.microsoft.com/office/drawing/2014/main" id="{EA619CD6-DE4B-FA46-B541-1CD1A4C38DF1}"/>
              </a:ext>
            </a:extLst>
          </p:cNvPr>
          <p:cNvSpPr>
            <a:spLocks noGrp="1"/>
          </p:cNvSpPr>
          <p:nvPr>
            <p:ph type="pic" sz="quarter" idx="32" hasCustomPrompt="1"/>
          </p:nvPr>
        </p:nvSpPr>
        <p:spPr>
          <a:xfrm>
            <a:off x="38976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1" name="Picture Placeholder 3">
            <a:extLst>
              <a:ext uri="{FF2B5EF4-FFF2-40B4-BE49-F238E27FC236}">
                <a16:creationId xmlns:a16="http://schemas.microsoft.com/office/drawing/2014/main" id="{CD5D2042-21E9-2947-8846-AB4D727FD4EC}"/>
              </a:ext>
            </a:extLst>
          </p:cNvPr>
          <p:cNvSpPr>
            <a:spLocks noGrp="1"/>
          </p:cNvSpPr>
          <p:nvPr>
            <p:ph type="pic" sz="quarter" idx="33" hasCustomPrompt="1"/>
          </p:nvPr>
        </p:nvSpPr>
        <p:spPr>
          <a:xfrm>
            <a:off x="38976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2" name="Picture Placeholder 3">
            <a:extLst>
              <a:ext uri="{FF2B5EF4-FFF2-40B4-BE49-F238E27FC236}">
                <a16:creationId xmlns:a16="http://schemas.microsoft.com/office/drawing/2014/main" id="{3643C80C-54E5-B342-AF55-4119E637E233}"/>
              </a:ext>
            </a:extLst>
          </p:cNvPr>
          <p:cNvSpPr>
            <a:spLocks noGrp="1"/>
          </p:cNvSpPr>
          <p:nvPr>
            <p:ph type="pic" sz="quarter" idx="34" hasCustomPrompt="1"/>
          </p:nvPr>
        </p:nvSpPr>
        <p:spPr>
          <a:xfrm>
            <a:off x="38976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3" name="Picture Placeholder 3">
            <a:extLst>
              <a:ext uri="{FF2B5EF4-FFF2-40B4-BE49-F238E27FC236}">
                <a16:creationId xmlns:a16="http://schemas.microsoft.com/office/drawing/2014/main" id="{B3BE1885-FE2C-FE47-995F-2897C5C6D09A}"/>
              </a:ext>
            </a:extLst>
          </p:cNvPr>
          <p:cNvSpPr>
            <a:spLocks noGrp="1"/>
          </p:cNvSpPr>
          <p:nvPr>
            <p:ph type="pic" sz="quarter" idx="35" hasCustomPrompt="1"/>
          </p:nvPr>
        </p:nvSpPr>
        <p:spPr>
          <a:xfrm>
            <a:off x="38976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4" name="Picture Placeholder 3">
            <a:extLst>
              <a:ext uri="{FF2B5EF4-FFF2-40B4-BE49-F238E27FC236}">
                <a16:creationId xmlns:a16="http://schemas.microsoft.com/office/drawing/2014/main" id="{71FE79EA-8E44-234C-8281-BD2B3754D12E}"/>
              </a:ext>
            </a:extLst>
          </p:cNvPr>
          <p:cNvSpPr>
            <a:spLocks noGrp="1"/>
          </p:cNvSpPr>
          <p:nvPr>
            <p:ph type="pic" sz="quarter" idx="37" hasCustomPrompt="1"/>
          </p:nvPr>
        </p:nvSpPr>
        <p:spPr>
          <a:xfrm>
            <a:off x="544068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5" name="Picture Placeholder 3">
            <a:extLst>
              <a:ext uri="{FF2B5EF4-FFF2-40B4-BE49-F238E27FC236}">
                <a16:creationId xmlns:a16="http://schemas.microsoft.com/office/drawing/2014/main" id="{73AA5A9A-0276-3A44-BE42-938A903AAEC6}"/>
              </a:ext>
            </a:extLst>
          </p:cNvPr>
          <p:cNvSpPr>
            <a:spLocks noGrp="1"/>
          </p:cNvSpPr>
          <p:nvPr>
            <p:ph type="pic" sz="quarter" idx="38" hasCustomPrompt="1"/>
          </p:nvPr>
        </p:nvSpPr>
        <p:spPr>
          <a:xfrm>
            <a:off x="544068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6" name="Picture Placeholder 3">
            <a:extLst>
              <a:ext uri="{FF2B5EF4-FFF2-40B4-BE49-F238E27FC236}">
                <a16:creationId xmlns:a16="http://schemas.microsoft.com/office/drawing/2014/main" id="{13B0C634-2CCF-334A-B48A-80C382F41FAC}"/>
              </a:ext>
            </a:extLst>
          </p:cNvPr>
          <p:cNvSpPr>
            <a:spLocks noGrp="1"/>
          </p:cNvSpPr>
          <p:nvPr>
            <p:ph type="pic" sz="quarter" idx="39" hasCustomPrompt="1"/>
          </p:nvPr>
        </p:nvSpPr>
        <p:spPr>
          <a:xfrm>
            <a:off x="544068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7" name="Picture Placeholder 3">
            <a:extLst>
              <a:ext uri="{FF2B5EF4-FFF2-40B4-BE49-F238E27FC236}">
                <a16:creationId xmlns:a16="http://schemas.microsoft.com/office/drawing/2014/main" id="{DB3ECA32-D89E-8940-86F9-7E5C6D6ADDC7}"/>
              </a:ext>
            </a:extLst>
          </p:cNvPr>
          <p:cNvSpPr>
            <a:spLocks noGrp="1"/>
          </p:cNvSpPr>
          <p:nvPr>
            <p:ph type="pic" sz="quarter" idx="40" hasCustomPrompt="1"/>
          </p:nvPr>
        </p:nvSpPr>
        <p:spPr>
          <a:xfrm>
            <a:off x="544068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8" name="Picture Placeholder 3">
            <a:extLst>
              <a:ext uri="{FF2B5EF4-FFF2-40B4-BE49-F238E27FC236}">
                <a16:creationId xmlns:a16="http://schemas.microsoft.com/office/drawing/2014/main" id="{C009E8E0-9480-2F45-8BEC-3E631C886CE4}"/>
              </a:ext>
            </a:extLst>
          </p:cNvPr>
          <p:cNvSpPr>
            <a:spLocks noGrp="1"/>
          </p:cNvSpPr>
          <p:nvPr>
            <p:ph type="pic" sz="quarter" idx="42" hasCustomPrompt="1"/>
          </p:nvPr>
        </p:nvSpPr>
        <p:spPr>
          <a:xfrm>
            <a:off x="69837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9" name="Picture Placeholder 3">
            <a:extLst>
              <a:ext uri="{FF2B5EF4-FFF2-40B4-BE49-F238E27FC236}">
                <a16:creationId xmlns:a16="http://schemas.microsoft.com/office/drawing/2014/main" id="{7E1917D2-D6B2-B640-82C3-8D052B76A234}"/>
              </a:ext>
            </a:extLst>
          </p:cNvPr>
          <p:cNvSpPr>
            <a:spLocks noGrp="1"/>
          </p:cNvSpPr>
          <p:nvPr>
            <p:ph type="pic" sz="quarter" idx="43" hasCustomPrompt="1"/>
          </p:nvPr>
        </p:nvSpPr>
        <p:spPr>
          <a:xfrm>
            <a:off x="69837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0" name="Picture Placeholder 3">
            <a:extLst>
              <a:ext uri="{FF2B5EF4-FFF2-40B4-BE49-F238E27FC236}">
                <a16:creationId xmlns:a16="http://schemas.microsoft.com/office/drawing/2014/main" id="{667435EB-4E3A-4643-A176-9F8090F765CB}"/>
              </a:ext>
            </a:extLst>
          </p:cNvPr>
          <p:cNvSpPr>
            <a:spLocks noGrp="1"/>
          </p:cNvSpPr>
          <p:nvPr>
            <p:ph type="pic" sz="quarter" idx="44" hasCustomPrompt="1"/>
          </p:nvPr>
        </p:nvSpPr>
        <p:spPr>
          <a:xfrm>
            <a:off x="69837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1" name="Picture Placeholder 3">
            <a:extLst>
              <a:ext uri="{FF2B5EF4-FFF2-40B4-BE49-F238E27FC236}">
                <a16:creationId xmlns:a16="http://schemas.microsoft.com/office/drawing/2014/main" id="{32A4B9C3-D2A3-664C-8FCF-5C6F329E1E06}"/>
              </a:ext>
            </a:extLst>
          </p:cNvPr>
          <p:cNvSpPr>
            <a:spLocks noGrp="1"/>
          </p:cNvSpPr>
          <p:nvPr>
            <p:ph type="pic" sz="quarter" idx="45" hasCustomPrompt="1"/>
          </p:nvPr>
        </p:nvSpPr>
        <p:spPr>
          <a:xfrm>
            <a:off x="69837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2" name="Picture Placeholder 3">
            <a:extLst>
              <a:ext uri="{FF2B5EF4-FFF2-40B4-BE49-F238E27FC236}">
                <a16:creationId xmlns:a16="http://schemas.microsoft.com/office/drawing/2014/main" id="{D68530F2-C678-7340-AB79-5093D1C59EE0}"/>
              </a:ext>
            </a:extLst>
          </p:cNvPr>
          <p:cNvSpPr>
            <a:spLocks noGrp="1"/>
          </p:cNvSpPr>
          <p:nvPr>
            <p:ph type="pic" sz="quarter" idx="47" hasCustomPrompt="1"/>
          </p:nvPr>
        </p:nvSpPr>
        <p:spPr>
          <a:xfrm>
            <a:off x="852678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3" name="Picture Placeholder 3">
            <a:extLst>
              <a:ext uri="{FF2B5EF4-FFF2-40B4-BE49-F238E27FC236}">
                <a16:creationId xmlns:a16="http://schemas.microsoft.com/office/drawing/2014/main" id="{A4823373-BDC1-0648-B475-2E57891E116D}"/>
              </a:ext>
            </a:extLst>
          </p:cNvPr>
          <p:cNvSpPr>
            <a:spLocks noGrp="1"/>
          </p:cNvSpPr>
          <p:nvPr>
            <p:ph type="pic" sz="quarter" idx="48" hasCustomPrompt="1"/>
          </p:nvPr>
        </p:nvSpPr>
        <p:spPr>
          <a:xfrm>
            <a:off x="852678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4" name="Picture Placeholder 3">
            <a:extLst>
              <a:ext uri="{FF2B5EF4-FFF2-40B4-BE49-F238E27FC236}">
                <a16:creationId xmlns:a16="http://schemas.microsoft.com/office/drawing/2014/main" id="{3DC3749F-BFB4-EB4D-B1F2-DE6CB8A6EBDF}"/>
              </a:ext>
            </a:extLst>
          </p:cNvPr>
          <p:cNvSpPr>
            <a:spLocks noGrp="1"/>
          </p:cNvSpPr>
          <p:nvPr>
            <p:ph type="pic" sz="quarter" idx="49" hasCustomPrompt="1"/>
          </p:nvPr>
        </p:nvSpPr>
        <p:spPr>
          <a:xfrm>
            <a:off x="852678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5" name="Picture Placeholder 3">
            <a:extLst>
              <a:ext uri="{FF2B5EF4-FFF2-40B4-BE49-F238E27FC236}">
                <a16:creationId xmlns:a16="http://schemas.microsoft.com/office/drawing/2014/main" id="{2AF066BE-FB02-CA49-A2E0-186DCEE8515F}"/>
              </a:ext>
            </a:extLst>
          </p:cNvPr>
          <p:cNvSpPr>
            <a:spLocks noGrp="1"/>
          </p:cNvSpPr>
          <p:nvPr>
            <p:ph type="pic" sz="quarter" idx="50" hasCustomPrompt="1"/>
          </p:nvPr>
        </p:nvSpPr>
        <p:spPr>
          <a:xfrm>
            <a:off x="852678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6" name="Picture Placeholder 3">
            <a:extLst>
              <a:ext uri="{FF2B5EF4-FFF2-40B4-BE49-F238E27FC236}">
                <a16:creationId xmlns:a16="http://schemas.microsoft.com/office/drawing/2014/main" id="{E1090EF6-C9CB-CE4D-B0E7-846B3DCC6DBE}"/>
              </a:ext>
            </a:extLst>
          </p:cNvPr>
          <p:cNvSpPr>
            <a:spLocks noGrp="1"/>
          </p:cNvSpPr>
          <p:nvPr>
            <p:ph type="pic" sz="quarter" idx="52" hasCustomPrompt="1"/>
          </p:nvPr>
        </p:nvSpPr>
        <p:spPr>
          <a:xfrm>
            <a:off x="1009269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7" name="Picture Placeholder 3">
            <a:extLst>
              <a:ext uri="{FF2B5EF4-FFF2-40B4-BE49-F238E27FC236}">
                <a16:creationId xmlns:a16="http://schemas.microsoft.com/office/drawing/2014/main" id="{B8303DB2-6CB8-E44D-9C15-598557C9361B}"/>
              </a:ext>
            </a:extLst>
          </p:cNvPr>
          <p:cNvSpPr>
            <a:spLocks noGrp="1"/>
          </p:cNvSpPr>
          <p:nvPr>
            <p:ph type="pic" sz="quarter" idx="53" hasCustomPrompt="1"/>
          </p:nvPr>
        </p:nvSpPr>
        <p:spPr>
          <a:xfrm>
            <a:off x="1009269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8" name="Picture Placeholder 3">
            <a:extLst>
              <a:ext uri="{FF2B5EF4-FFF2-40B4-BE49-F238E27FC236}">
                <a16:creationId xmlns:a16="http://schemas.microsoft.com/office/drawing/2014/main" id="{9EC6E18A-58EA-A84A-93DF-F80693C5A4E8}"/>
              </a:ext>
            </a:extLst>
          </p:cNvPr>
          <p:cNvSpPr>
            <a:spLocks noGrp="1"/>
          </p:cNvSpPr>
          <p:nvPr>
            <p:ph type="pic" sz="quarter" idx="54" hasCustomPrompt="1"/>
          </p:nvPr>
        </p:nvSpPr>
        <p:spPr>
          <a:xfrm>
            <a:off x="1009269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9" name="Picture Placeholder 3">
            <a:extLst>
              <a:ext uri="{FF2B5EF4-FFF2-40B4-BE49-F238E27FC236}">
                <a16:creationId xmlns:a16="http://schemas.microsoft.com/office/drawing/2014/main" id="{1728B876-5CF2-6046-B33D-AAA3E2C64C60}"/>
              </a:ext>
            </a:extLst>
          </p:cNvPr>
          <p:cNvSpPr>
            <a:spLocks noGrp="1"/>
          </p:cNvSpPr>
          <p:nvPr>
            <p:ph type="pic" sz="quarter" idx="55" hasCustomPrompt="1"/>
          </p:nvPr>
        </p:nvSpPr>
        <p:spPr>
          <a:xfrm>
            <a:off x="1009269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0" name="Picture Placeholder 3">
            <a:extLst>
              <a:ext uri="{FF2B5EF4-FFF2-40B4-BE49-F238E27FC236}">
                <a16:creationId xmlns:a16="http://schemas.microsoft.com/office/drawing/2014/main" id="{52445F3F-3792-DE4A-9358-381D901D46A7}"/>
              </a:ext>
            </a:extLst>
          </p:cNvPr>
          <p:cNvSpPr>
            <a:spLocks noGrp="1"/>
          </p:cNvSpPr>
          <p:nvPr>
            <p:ph type="pic" sz="quarter" idx="56" hasCustomPrompt="1"/>
          </p:nvPr>
        </p:nvSpPr>
        <p:spPr>
          <a:xfrm>
            <a:off x="81153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1" name="Picture Placeholder 3">
            <a:extLst>
              <a:ext uri="{FF2B5EF4-FFF2-40B4-BE49-F238E27FC236}">
                <a16:creationId xmlns:a16="http://schemas.microsoft.com/office/drawing/2014/main" id="{211FAE0E-7C2F-D849-A883-15D9148AE0CD}"/>
              </a:ext>
            </a:extLst>
          </p:cNvPr>
          <p:cNvSpPr>
            <a:spLocks noGrp="1"/>
          </p:cNvSpPr>
          <p:nvPr>
            <p:ph type="pic" sz="quarter" idx="57" hasCustomPrompt="1"/>
          </p:nvPr>
        </p:nvSpPr>
        <p:spPr>
          <a:xfrm>
            <a:off x="216027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2" name="Picture Placeholder 3">
            <a:extLst>
              <a:ext uri="{FF2B5EF4-FFF2-40B4-BE49-F238E27FC236}">
                <a16:creationId xmlns:a16="http://schemas.microsoft.com/office/drawing/2014/main" id="{F076981A-33DA-874E-AF5C-73CC2E6A5943}"/>
              </a:ext>
            </a:extLst>
          </p:cNvPr>
          <p:cNvSpPr>
            <a:spLocks noGrp="1"/>
          </p:cNvSpPr>
          <p:nvPr>
            <p:ph type="pic" sz="quarter" idx="58" hasCustomPrompt="1"/>
          </p:nvPr>
        </p:nvSpPr>
        <p:spPr>
          <a:xfrm>
            <a:off x="352044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3" name="Picture Placeholder 3">
            <a:extLst>
              <a:ext uri="{FF2B5EF4-FFF2-40B4-BE49-F238E27FC236}">
                <a16:creationId xmlns:a16="http://schemas.microsoft.com/office/drawing/2014/main" id="{67DF7E5D-FA6D-A34C-8F53-A7BA9662F2BC}"/>
              </a:ext>
            </a:extLst>
          </p:cNvPr>
          <p:cNvSpPr>
            <a:spLocks noGrp="1"/>
          </p:cNvSpPr>
          <p:nvPr>
            <p:ph type="pic" sz="quarter" idx="59" hasCustomPrompt="1"/>
          </p:nvPr>
        </p:nvSpPr>
        <p:spPr>
          <a:xfrm>
            <a:off x="485775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4" name="Picture Placeholder 3">
            <a:extLst>
              <a:ext uri="{FF2B5EF4-FFF2-40B4-BE49-F238E27FC236}">
                <a16:creationId xmlns:a16="http://schemas.microsoft.com/office/drawing/2014/main" id="{DB1FD8F0-22EC-D246-A187-4DC365A4BFC9}"/>
              </a:ext>
            </a:extLst>
          </p:cNvPr>
          <p:cNvSpPr>
            <a:spLocks noGrp="1"/>
          </p:cNvSpPr>
          <p:nvPr>
            <p:ph type="pic" sz="quarter" idx="60" hasCustomPrompt="1"/>
          </p:nvPr>
        </p:nvSpPr>
        <p:spPr>
          <a:xfrm>
            <a:off x="619506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5" name="Picture Placeholder 3">
            <a:extLst>
              <a:ext uri="{FF2B5EF4-FFF2-40B4-BE49-F238E27FC236}">
                <a16:creationId xmlns:a16="http://schemas.microsoft.com/office/drawing/2014/main" id="{0971F70F-219A-8A49-8545-ACE437397AD6}"/>
              </a:ext>
            </a:extLst>
          </p:cNvPr>
          <p:cNvSpPr>
            <a:spLocks noGrp="1"/>
          </p:cNvSpPr>
          <p:nvPr>
            <p:ph type="pic" sz="quarter" idx="61" hasCustomPrompt="1"/>
          </p:nvPr>
        </p:nvSpPr>
        <p:spPr>
          <a:xfrm>
            <a:off x="754380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6" name="Picture Placeholder 3">
            <a:extLst>
              <a:ext uri="{FF2B5EF4-FFF2-40B4-BE49-F238E27FC236}">
                <a16:creationId xmlns:a16="http://schemas.microsoft.com/office/drawing/2014/main" id="{2998CBDA-CE6F-F844-88B3-C90FFE914C1C}"/>
              </a:ext>
            </a:extLst>
          </p:cNvPr>
          <p:cNvSpPr>
            <a:spLocks noGrp="1"/>
          </p:cNvSpPr>
          <p:nvPr>
            <p:ph type="pic" sz="quarter" idx="62" hasCustomPrompt="1"/>
          </p:nvPr>
        </p:nvSpPr>
        <p:spPr>
          <a:xfrm>
            <a:off x="890397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7" name="Picture Placeholder 3">
            <a:extLst>
              <a:ext uri="{FF2B5EF4-FFF2-40B4-BE49-F238E27FC236}">
                <a16:creationId xmlns:a16="http://schemas.microsoft.com/office/drawing/2014/main" id="{A5913DB9-0C47-1747-AC72-D4B60546FFF0}"/>
              </a:ext>
            </a:extLst>
          </p:cNvPr>
          <p:cNvSpPr>
            <a:spLocks noGrp="1"/>
          </p:cNvSpPr>
          <p:nvPr>
            <p:ph type="pic" sz="quarter" idx="63" hasCustomPrompt="1"/>
          </p:nvPr>
        </p:nvSpPr>
        <p:spPr>
          <a:xfrm>
            <a:off x="1025271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cxnSp>
        <p:nvCxnSpPr>
          <p:cNvPr id="48" name="Straight Connector 47">
            <a:extLst>
              <a:ext uri="{FF2B5EF4-FFF2-40B4-BE49-F238E27FC236}">
                <a16:creationId xmlns:a16="http://schemas.microsoft.com/office/drawing/2014/main" id="{ED8B947A-44C9-1942-A861-0D6E0B19D79F}"/>
              </a:ext>
            </a:extLst>
          </p:cNvPr>
          <p:cNvCxnSpPr>
            <a:cxnSpLocks/>
          </p:cNvCxnSpPr>
          <p:nvPr userDrawn="1"/>
        </p:nvCxnSpPr>
        <p:spPr>
          <a:xfrm>
            <a:off x="695325" y="799091"/>
            <a:ext cx="313487" cy="0"/>
          </a:xfrm>
          <a:prstGeom prst="line">
            <a:avLst/>
          </a:prstGeom>
          <a:ln w="25400">
            <a:solidFill>
              <a:srgbClr val="614B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458360"/>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no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AF5390-36ED-AB43-A095-DB0A23EE8962}"/>
              </a:ext>
            </a:extLst>
          </p:cNvPr>
          <p:cNvSpPr>
            <a:spLocks/>
          </p:cNvSpPr>
          <p:nvPr userDrawn="1"/>
        </p:nvSpPr>
        <p:spPr>
          <a:xfrm>
            <a:off x="0" y="0"/>
            <a:ext cx="12192000" cy="540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9" name="Rectangle 8">
            <a:extLst>
              <a:ext uri="{FF2B5EF4-FFF2-40B4-BE49-F238E27FC236}">
                <a16:creationId xmlns:a16="http://schemas.microsoft.com/office/drawing/2014/main" id="{54AF8EFB-FDEE-1741-955F-5BCD2AD1F242}"/>
              </a:ext>
            </a:extLst>
          </p:cNvPr>
          <p:cNvSpPr/>
          <p:nvPr userDrawn="1"/>
        </p:nvSpPr>
        <p:spPr>
          <a:xfrm>
            <a:off x="10128675" y="0"/>
            <a:ext cx="1368000" cy="934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6" name="Text Placeholder 14">
            <a:extLst>
              <a:ext uri="{FF2B5EF4-FFF2-40B4-BE49-F238E27FC236}">
                <a16:creationId xmlns:a16="http://schemas.microsoft.com/office/drawing/2014/main" id="{6CEA94AC-2B8A-DB4B-AF6B-9522838F3AA0}"/>
              </a:ext>
            </a:extLst>
          </p:cNvPr>
          <p:cNvSpPr>
            <a:spLocks noGrp="1"/>
          </p:cNvSpPr>
          <p:nvPr>
            <p:ph type="body" sz="quarter" idx="10" hasCustomPrompt="1"/>
          </p:nvPr>
        </p:nvSpPr>
        <p:spPr>
          <a:xfrm>
            <a:off x="10128676" y="260350"/>
            <a:ext cx="1368000" cy="561926"/>
          </a:xfrm>
          <a:prstGeom prst="rect">
            <a:avLst/>
          </a:prstGeom>
        </p:spPr>
        <p:txBody>
          <a:bodyPr anchor="b"/>
          <a:lstStyle>
            <a:lvl1pPr marL="0" algn="ctr">
              <a:lnSpc>
                <a:spcPct val="90000"/>
              </a:lnSpc>
              <a:spcBef>
                <a:spcPts val="600"/>
              </a:spcBef>
              <a:buFontTx/>
              <a:buNone/>
              <a:defRPr sz="1100" b="1">
                <a:solidFill>
                  <a:schemeClr val="accent4"/>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NAME DOC</a:t>
            </a:r>
            <a:endParaRPr lang="en-US" dirty="0"/>
          </a:p>
        </p:txBody>
      </p:sp>
      <p:sp>
        <p:nvSpPr>
          <p:cNvPr id="13" name="Text Placeholder 4">
            <a:extLst>
              <a:ext uri="{FF2B5EF4-FFF2-40B4-BE49-F238E27FC236}">
                <a16:creationId xmlns:a16="http://schemas.microsoft.com/office/drawing/2014/main" id="{1BBE93F6-9E90-134B-8E34-3E646FE98A50}"/>
              </a:ext>
            </a:extLst>
          </p:cNvPr>
          <p:cNvSpPr>
            <a:spLocks noGrp="1"/>
          </p:cNvSpPr>
          <p:nvPr>
            <p:ph type="body" sz="quarter" idx="12" hasCustomPrompt="1"/>
          </p:nvPr>
        </p:nvSpPr>
        <p:spPr>
          <a:xfrm>
            <a:off x="596015" y="2840263"/>
            <a:ext cx="4996711" cy="1235203"/>
          </a:xfrm>
          <a:prstGeom prst="rect">
            <a:avLst/>
          </a:prstGeom>
        </p:spPr>
        <p:txBody>
          <a:bodyPr/>
          <a:lstStyle>
            <a:lvl1pPr marL="0">
              <a:buFontTx/>
              <a:buNone/>
              <a:defRPr sz="40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PROJECT NAME</a:t>
            </a:r>
          </a:p>
          <a:p>
            <a:pPr lvl="0"/>
            <a:r>
              <a:rPr lang="en-GB" dirty="0"/>
              <a:t>TITLE</a:t>
            </a:r>
            <a:endParaRPr lang="en-US" dirty="0"/>
          </a:p>
        </p:txBody>
      </p:sp>
      <p:sp>
        <p:nvSpPr>
          <p:cNvPr id="14" name="Text Placeholder 4">
            <a:extLst>
              <a:ext uri="{FF2B5EF4-FFF2-40B4-BE49-F238E27FC236}">
                <a16:creationId xmlns:a16="http://schemas.microsoft.com/office/drawing/2014/main" id="{CA80756B-7BC3-C041-87F2-028ADBEA159B}"/>
              </a:ext>
            </a:extLst>
          </p:cNvPr>
          <p:cNvSpPr>
            <a:spLocks noGrp="1"/>
          </p:cNvSpPr>
          <p:nvPr>
            <p:ph type="body" sz="quarter" idx="13" hasCustomPrompt="1"/>
          </p:nvPr>
        </p:nvSpPr>
        <p:spPr>
          <a:xfrm>
            <a:off x="596015" y="1989139"/>
            <a:ext cx="4996711" cy="381922"/>
          </a:xfrm>
          <a:prstGeom prst="rect">
            <a:avLst/>
          </a:prstGeom>
        </p:spPr>
        <p:txBody>
          <a:bodyPr/>
          <a:lstStyle>
            <a:lvl1pPr marL="0">
              <a:buFontTx/>
              <a:buNone/>
              <a:defRPr sz="15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Date</a:t>
            </a:r>
            <a:endParaRPr lang="en-US" dirty="0"/>
          </a:p>
        </p:txBody>
      </p:sp>
      <p:sp>
        <p:nvSpPr>
          <p:cNvPr id="15" name="Picture Placeholder 11">
            <a:extLst>
              <a:ext uri="{FF2B5EF4-FFF2-40B4-BE49-F238E27FC236}">
                <a16:creationId xmlns:a16="http://schemas.microsoft.com/office/drawing/2014/main" id="{68952A4D-F0D0-C645-9997-8162709D6C4B}"/>
              </a:ext>
            </a:extLst>
          </p:cNvPr>
          <p:cNvSpPr>
            <a:spLocks noGrp="1"/>
          </p:cNvSpPr>
          <p:nvPr>
            <p:ph type="pic" sz="quarter" idx="15" hasCustomPrompt="1"/>
          </p:nvPr>
        </p:nvSpPr>
        <p:spPr>
          <a:xfrm>
            <a:off x="695325" y="5791200"/>
            <a:ext cx="1990800" cy="781200"/>
          </a:xfrm>
          <a:prstGeom prst="rect">
            <a:avLst/>
          </a:prstGeom>
        </p:spPr>
        <p:txBody>
          <a:bodyPr anchor="ctr"/>
          <a:lstStyle>
            <a:lvl1pPr marL="0" indent="0" algn="ctr">
              <a:buFontTx/>
              <a:buNone/>
              <a:defRPr sz="1050">
                <a:latin typeface="Effra" panose="020B0603020203020204" pitchFamily="34" charset="0"/>
              </a:defRPr>
            </a:lvl1pPr>
          </a:lstStyle>
          <a:p>
            <a:r>
              <a:rPr lang="en-US" dirty="0"/>
              <a:t>Co-logo</a:t>
            </a:r>
          </a:p>
        </p:txBody>
      </p:sp>
      <p:pic>
        <p:nvPicPr>
          <p:cNvPr id="2" name="Picture 1">
            <a:extLst>
              <a:ext uri="{FF2B5EF4-FFF2-40B4-BE49-F238E27FC236}">
                <a16:creationId xmlns:a16="http://schemas.microsoft.com/office/drawing/2014/main" id="{57809800-5561-BE0A-1693-3C1415CB03B8}"/>
              </a:ext>
            </a:extLst>
          </p:cNvPr>
          <p:cNvPicPr>
            <a:picLocks noChangeAspect="1"/>
          </p:cNvPicPr>
          <p:nvPr userDrawn="1"/>
        </p:nvPicPr>
        <p:blipFill>
          <a:blip r:embed="rId2"/>
          <a:stretch>
            <a:fillRect/>
          </a:stretch>
        </p:blipFill>
        <p:spPr>
          <a:xfrm>
            <a:off x="956907" y="6008169"/>
            <a:ext cx="1163599" cy="347261"/>
          </a:xfrm>
          <a:prstGeom prst="rect">
            <a:avLst/>
          </a:prstGeom>
        </p:spPr>
      </p:pic>
    </p:spTree>
    <p:extLst>
      <p:ext uri="{BB962C8B-B14F-4D97-AF65-F5344CB8AC3E}">
        <p14:creationId xmlns:p14="http://schemas.microsoft.com/office/powerpoint/2010/main" val="2679438106"/>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big imag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C21D5359-4D28-4A4D-8A13-B11B9D41FE36}"/>
              </a:ext>
            </a:extLst>
          </p:cNvPr>
          <p:cNvCxnSpPr>
            <a:cxnSpLocks/>
          </p:cNvCxnSpPr>
          <p:nvPr userDrawn="1"/>
        </p:nvCxnSpPr>
        <p:spPr>
          <a:xfrm>
            <a:off x="695325" y="791290"/>
            <a:ext cx="313487" cy="0"/>
          </a:xfrm>
          <a:prstGeom prst="line">
            <a:avLst/>
          </a:prstGeom>
          <a:ln w="25400">
            <a:solidFill>
              <a:srgbClr val="614B79"/>
            </a:solidFill>
          </a:ln>
        </p:spPr>
        <p:style>
          <a:lnRef idx="1">
            <a:schemeClr val="accent1"/>
          </a:lnRef>
          <a:fillRef idx="0">
            <a:schemeClr val="accent1"/>
          </a:fillRef>
          <a:effectRef idx="0">
            <a:schemeClr val="accent1"/>
          </a:effectRef>
          <a:fontRef idx="minor">
            <a:schemeClr val="tx1"/>
          </a:fontRef>
        </p:style>
      </p:cxnSp>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88961"/>
            <a:ext cx="5055303"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4" name="Picture Placeholder 2">
            <a:extLst>
              <a:ext uri="{FF2B5EF4-FFF2-40B4-BE49-F238E27FC236}">
                <a16:creationId xmlns:a16="http://schemas.microsoft.com/office/drawing/2014/main" id="{D5D5D2CC-AEDF-4B48-9977-300C1FF81F29}"/>
              </a:ext>
            </a:extLst>
          </p:cNvPr>
          <p:cNvSpPr>
            <a:spLocks noGrp="1"/>
          </p:cNvSpPr>
          <p:nvPr>
            <p:ph type="pic" sz="quarter" idx="15"/>
          </p:nvPr>
        </p:nvSpPr>
        <p:spPr>
          <a:xfrm>
            <a:off x="7814930" y="-21435"/>
            <a:ext cx="4374670" cy="6267600"/>
          </a:xfrm>
          <a:prstGeom prst="rect">
            <a:avLst/>
          </a:prstGeom>
        </p:spPr>
        <p:txBody>
          <a:bodyPr/>
          <a:lstStyle>
            <a:lvl1pPr>
              <a:defRPr>
                <a:latin typeface="Effra" panose="020B0603020203020204" pitchFamily="34" charset="0"/>
              </a:defRPr>
            </a:lvl1pPr>
          </a:lstStyle>
          <a:p>
            <a:endParaRPr lang="en-US" dirty="0"/>
          </a:p>
        </p:txBody>
      </p:sp>
      <p:sp>
        <p:nvSpPr>
          <p:cNvPr id="12" name="Picture Placeholder 11">
            <a:extLst>
              <a:ext uri="{FF2B5EF4-FFF2-40B4-BE49-F238E27FC236}">
                <a16:creationId xmlns:a16="http://schemas.microsoft.com/office/drawing/2014/main" id="{6D2FE419-01C2-5A4B-8E62-9ADF16E6D6F1}"/>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7" name="Text Placeholder 2">
            <a:extLst>
              <a:ext uri="{FF2B5EF4-FFF2-40B4-BE49-F238E27FC236}">
                <a16:creationId xmlns:a16="http://schemas.microsoft.com/office/drawing/2014/main" id="{C2D93592-E407-CD4E-9DA3-2124B453EAD3}"/>
              </a:ext>
            </a:extLst>
          </p:cNvPr>
          <p:cNvSpPr>
            <a:spLocks noGrp="1"/>
          </p:cNvSpPr>
          <p:nvPr>
            <p:ph type="body" sz="quarter" idx="14"/>
          </p:nvPr>
        </p:nvSpPr>
        <p:spPr>
          <a:xfrm>
            <a:off x="611850" y="1412875"/>
            <a:ext cx="2678001" cy="1644647"/>
          </a:xfrm>
          <a:prstGeom prst="rect">
            <a:avLst/>
          </a:prstGeom>
        </p:spPr>
        <p:txBody>
          <a:bodyPr anchor="t"/>
          <a:lstStyle>
            <a:lvl1pPr marL="0" indent="0">
              <a:lnSpc>
                <a:spcPct val="100000"/>
              </a:lnSpc>
              <a:buFontTx/>
              <a:buNone/>
              <a:defRPr sz="1600">
                <a:solidFill>
                  <a:schemeClr val="tx1">
                    <a:lumMod val="60000"/>
                    <a:lumOff val="40000"/>
                  </a:schemeClr>
                </a:solidFill>
                <a:latin typeface="Effra" panose="020B0603020203020204" pitchFamily="34" charset="0"/>
              </a:defRPr>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stStyle>
          <a:p>
            <a:pPr lvl="0"/>
            <a:r>
              <a:rPr lang="en-GB" dirty="0"/>
              <a:t>Click to edit Master text styles</a:t>
            </a:r>
            <a:endParaRPr lang="en-US" dirty="0"/>
          </a:p>
        </p:txBody>
      </p:sp>
    </p:spTree>
    <p:extLst>
      <p:ext uri="{BB962C8B-B14F-4D97-AF65-F5344CB8AC3E}">
        <p14:creationId xmlns:p14="http://schemas.microsoft.com/office/powerpoint/2010/main" val="923430866"/>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890">
          <p15:clr>
            <a:srgbClr val="FBAE40"/>
          </p15:clr>
        </p15:guide>
        <p15:guide id="4" orient="horz" pos="343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with imag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CC3317DF-2A67-E34E-A044-580C1C6F707D}"/>
              </a:ext>
            </a:extLst>
          </p:cNvPr>
          <p:cNvSpPr>
            <a:spLocks noGrp="1"/>
          </p:cNvSpPr>
          <p:nvPr>
            <p:ph type="pic" sz="quarter" idx="14"/>
          </p:nvPr>
        </p:nvSpPr>
        <p:spPr>
          <a:xfrm>
            <a:off x="-2400" y="-21435"/>
            <a:ext cx="12192000" cy="5433487"/>
          </a:xfrm>
          <a:prstGeom prst="rect">
            <a:avLst/>
          </a:prstGeom>
        </p:spPr>
        <p:txBody>
          <a:bodyPr/>
          <a:lstStyle>
            <a:lvl1pPr>
              <a:defRPr>
                <a:latin typeface="Effra" panose="020B0603020203020204" pitchFamily="34" charset="0"/>
              </a:defRPr>
            </a:lvl1pPr>
          </a:lstStyle>
          <a:p>
            <a:endParaRPr lang="en-US" dirty="0"/>
          </a:p>
        </p:txBody>
      </p:sp>
      <p:sp>
        <p:nvSpPr>
          <p:cNvPr id="16" name="Text Placeholder 14">
            <a:extLst>
              <a:ext uri="{FF2B5EF4-FFF2-40B4-BE49-F238E27FC236}">
                <a16:creationId xmlns:a16="http://schemas.microsoft.com/office/drawing/2014/main" id="{6CEA94AC-2B8A-DB4B-AF6B-9522838F3AA0}"/>
              </a:ext>
            </a:extLst>
          </p:cNvPr>
          <p:cNvSpPr>
            <a:spLocks noGrp="1"/>
          </p:cNvSpPr>
          <p:nvPr>
            <p:ph type="body" sz="quarter" idx="10" hasCustomPrompt="1"/>
          </p:nvPr>
        </p:nvSpPr>
        <p:spPr>
          <a:xfrm>
            <a:off x="10128676" y="260350"/>
            <a:ext cx="1368000" cy="561926"/>
          </a:xfrm>
          <a:prstGeom prst="rect">
            <a:avLst/>
          </a:prstGeom>
        </p:spPr>
        <p:txBody>
          <a:bodyPr anchor="b"/>
          <a:lstStyle>
            <a:lvl1pPr marL="0" algn="ctr">
              <a:lnSpc>
                <a:spcPct val="90000"/>
              </a:lnSpc>
              <a:spcBef>
                <a:spcPts val="600"/>
              </a:spcBef>
              <a:buFontTx/>
              <a:buNone/>
              <a:defRPr sz="1100" b="1">
                <a:solidFill>
                  <a:schemeClr val="accent4"/>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NAME DOC</a:t>
            </a:r>
            <a:endParaRPr lang="en-US" dirty="0"/>
          </a:p>
        </p:txBody>
      </p:sp>
      <p:sp>
        <p:nvSpPr>
          <p:cNvPr id="13" name="Text Placeholder 4">
            <a:extLst>
              <a:ext uri="{FF2B5EF4-FFF2-40B4-BE49-F238E27FC236}">
                <a16:creationId xmlns:a16="http://schemas.microsoft.com/office/drawing/2014/main" id="{1BBE93F6-9E90-134B-8E34-3E646FE98A50}"/>
              </a:ext>
            </a:extLst>
          </p:cNvPr>
          <p:cNvSpPr>
            <a:spLocks noGrp="1"/>
          </p:cNvSpPr>
          <p:nvPr>
            <p:ph type="body" sz="quarter" idx="12" hasCustomPrompt="1"/>
          </p:nvPr>
        </p:nvSpPr>
        <p:spPr>
          <a:xfrm>
            <a:off x="596015" y="2840263"/>
            <a:ext cx="4996711" cy="1235203"/>
          </a:xfrm>
          <a:prstGeom prst="rect">
            <a:avLst/>
          </a:prstGeom>
        </p:spPr>
        <p:txBody>
          <a:bodyPr/>
          <a:lstStyle>
            <a:lvl1pPr marL="0">
              <a:buFontTx/>
              <a:buNone/>
              <a:defRPr sz="40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PROJECT NAME</a:t>
            </a:r>
          </a:p>
          <a:p>
            <a:pPr lvl="0"/>
            <a:r>
              <a:rPr lang="en-GB" dirty="0"/>
              <a:t>TITLE</a:t>
            </a:r>
            <a:endParaRPr lang="en-US" dirty="0"/>
          </a:p>
        </p:txBody>
      </p:sp>
      <p:sp>
        <p:nvSpPr>
          <p:cNvPr id="14" name="Text Placeholder 4">
            <a:extLst>
              <a:ext uri="{FF2B5EF4-FFF2-40B4-BE49-F238E27FC236}">
                <a16:creationId xmlns:a16="http://schemas.microsoft.com/office/drawing/2014/main" id="{CA80756B-7BC3-C041-87F2-028ADBEA159B}"/>
              </a:ext>
            </a:extLst>
          </p:cNvPr>
          <p:cNvSpPr>
            <a:spLocks noGrp="1"/>
          </p:cNvSpPr>
          <p:nvPr>
            <p:ph type="body" sz="quarter" idx="13" hasCustomPrompt="1"/>
          </p:nvPr>
        </p:nvSpPr>
        <p:spPr>
          <a:xfrm>
            <a:off x="596015" y="1989139"/>
            <a:ext cx="4996711" cy="381922"/>
          </a:xfrm>
          <a:prstGeom prst="rect">
            <a:avLst/>
          </a:prstGeom>
        </p:spPr>
        <p:txBody>
          <a:bodyPr/>
          <a:lstStyle>
            <a:lvl1pPr marL="0">
              <a:buFontTx/>
              <a:buNone/>
              <a:defRPr sz="15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Date</a:t>
            </a:r>
            <a:endParaRPr lang="en-US" dirty="0"/>
          </a:p>
        </p:txBody>
      </p:sp>
      <p:sp>
        <p:nvSpPr>
          <p:cNvPr id="15" name="Picture Placeholder 11">
            <a:extLst>
              <a:ext uri="{FF2B5EF4-FFF2-40B4-BE49-F238E27FC236}">
                <a16:creationId xmlns:a16="http://schemas.microsoft.com/office/drawing/2014/main" id="{EFB295D0-4BEE-DE41-A66C-CFA36745EBEB}"/>
              </a:ext>
            </a:extLst>
          </p:cNvPr>
          <p:cNvSpPr>
            <a:spLocks noGrp="1"/>
          </p:cNvSpPr>
          <p:nvPr>
            <p:ph type="pic" sz="quarter" idx="15" hasCustomPrompt="1"/>
          </p:nvPr>
        </p:nvSpPr>
        <p:spPr>
          <a:xfrm>
            <a:off x="695325" y="5791200"/>
            <a:ext cx="1990800" cy="781200"/>
          </a:xfrm>
          <a:prstGeom prst="rect">
            <a:avLst/>
          </a:prstGeom>
        </p:spPr>
        <p:txBody>
          <a:bodyPr anchor="ctr"/>
          <a:lstStyle>
            <a:lvl1pPr marL="0" indent="0" algn="ctr">
              <a:buFontTx/>
              <a:buNone/>
              <a:defRPr sz="105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4264237731"/>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big imag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C21D5359-4D28-4A4D-8A13-B11B9D41FE36}"/>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0350"/>
            <a:ext cx="5055303"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4" name="Picture Placeholder 2">
            <a:extLst>
              <a:ext uri="{FF2B5EF4-FFF2-40B4-BE49-F238E27FC236}">
                <a16:creationId xmlns:a16="http://schemas.microsoft.com/office/drawing/2014/main" id="{D5D5D2CC-AEDF-4B48-9977-300C1FF81F29}"/>
              </a:ext>
            </a:extLst>
          </p:cNvPr>
          <p:cNvSpPr>
            <a:spLocks noGrp="1"/>
          </p:cNvSpPr>
          <p:nvPr>
            <p:ph type="pic" sz="quarter" idx="15"/>
          </p:nvPr>
        </p:nvSpPr>
        <p:spPr>
          <a:xfrm>
            <a:off x="7814930" y="-21435"/>
            <a:ext cx="4374670" cy="6267600"/>
          </a:xfrm>
          <a:prstGeom prst="rect">
            <a:avLst/>
          </a:prstGeom>
        </p:spPr>
        <p:txBody>
          <a:bodyPr/>
          <a:lstStyle>
            <a:lvl1pPr>
              <a:defRPr>
                <a:latin typeface="Effra" panose="020B0603020203020204" pitchFamily="34" charset="0"/>
              </a:defRPr>
            </a:lvl1pPr>
          </a:lstStyle>
          <a:p>
            <a:endParaRPr lang="en-US" dirty="0"/>
          </a:p>
        </p:txBody>
      </p:sp>
      <p:sp>
        <p:nvSpPr>
          <p:cNvPr id="12" name="Picture Placeholder 11">
            <a:extLst>
              <a:ext uri="{FF2B5EF4-FFF2-40B4-BE49-F238E27FC236}">
                <a16:creationId xmlns:a16="http://schemas.microsoft.com/office/drawing/2014/main" id="{56342B76-9E8D-0243-89A0-2836F714F54B}"/>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7" name="Text Placeholder 2">
            <a:extLst>
              <a:ext uri="{FF2B5EF4-FFF2-40B4-BE49-F238E27FC236}">
                <a16:creationId xmlns:a16="http://schemas.microsoft.com/office/drawing/2014/main" id="{882703CA-3029-F24F-94AD-7DABEF547D03}"/>
              </a:ext>
            </a:extLst>
          </p:cNvPr>
          <p:cNvSpPr>
            <a:spLocks noGrp="1"/>
          </p:cNvSpPr>
          <p:nvPr>
            <p:ph type="body" sz="quarter" idx="14"/>
          </p:nvPr>
        </p:nvSpPr>
        <p:spPr>
          <a:xfrm>
            <a:off x="611850" y="1412875"/>
            <a:ext cx="2678001" cy="1644647"/>
          </a:xfrm>
          <a:prstGeom prst="rect">
            <a:avLst/>
          </a:prstGeom>
        </p:spPr>
        <p:txBody>
          <a:bodyPr anchor="t"/>
          <a:lstStyle>
            <a:lvl1pPr marL="0" indent="0">
              <a:lnSpc>
                <a:spcPct val="100000"/>
              </a:lnSpc>
              <a:buFontTx/>
              <a:buNone/>
              <a:defRPr sz="1600">
                <a:solidFill>
                  <a:schemeClr val="tx1">
                    <a:lumMod val="60000"/>
                    <a:lumOff val="40000"/>
                  </a:schemeClr>
                </a:solidFill>
                <a:latin typeface="Effra" panose="020B0603020203020204" pitchFamily="34" charset="0"/>
              </a:defRPr>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stStyle>
          <a:p>
            <a:pPr lvl="0"/>
            <a:r>
              <a:rPr lang="en-GB" dirty="0"/>
              <a:t>Click to edit Master text styles</a:t>
            </a:r>
            <a:endParaRPr lang="en-US" dirty="0"/>
          </a:p>
        </p:txBody>
      </p:sp>
    </p:spTree>
    <p:extLst>
      <p:ext uri="{BB962C8B-B14F-4D97-AF65-F5344CB8AC3E}">
        <p14:creationId xmlns:p14="http://schemas.microsoft.com/office/powerpoint/2010/main" val="1412473467"/>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890">
          <p15:clr>
            <a:srgbClr val="FBAE40"/>
          </p15:clr>
        </p15:guide>
        <p15:guide id="4" orient="horz" pos="343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s_small image">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0350"/>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5" name="Picture Placeholder 4">
            <a:extLst>
              <a:ext uri="{FF2B5EF4-FFF2-40B4-BE49-F238E27FC236}">
                <a16:creationId xmlns:a16="http://schemas.microsoft.com/office/drawing/2014/main" id="{2FACC57C-0EC2-5941-B4DE-82EF200462BB}"/>
              </a:ext>
            </a:extLst>
          </p:cNvPr>
          <p:cNvSpPr>
            <a:spLocks noGrp="1"/>
          </p:cNvSpPr>
          <p:nvPr>
            <p:ph type="pic" sz="quarter" idx="15"/>
          </p:nvPr>
        </p:nvSpPr>
        <p:spPr>
          <a:xfrm>
            <a:off x="8488015" y="1438792"/>
            <a:ext cx="4127848" cy="3980416"/>
          </a:xfrm>
          <a:prstGeom prst="rect">
            <a:avLst/>
          </a:prstGeom>
        </p:spPr>
        <p:txBody>
          <a:bodyPr/>
          <a:lstStyle>
            <a:lvl1pPr>
              <a:defRPr>
                <a:latin typeface="Effra" panose="020B0603020203020204" pitchFamily="34" charset="0"/>
              </a:defRPr>
            </a:lvl1pPr>
          </a:lstStyle>
          <a:p>
            <a:endParaRPr lang="en-US" dirty="0"/>
          </a:p>
        </p:txBody>
      </p:sp>
      <p:cxnSp>
        <p:nvCxnSpPr>
          <p:cNvPr id="15" name="Straight Connector 14">
            <a:extLst>
              <a:ext uri="{FF2B5EF4-FFF2-40B4-BE49-F238E27FC236}">
                <a16:creationId xmlns:a16="http://schemas.microsoft.com/office/drawing/2014/main" id="{89614AC0-6FEC-1843-ADBC-E19E8D4846D7}"/>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D634F342-EB82-4245-AB87-C5C16AA9AED6}"/>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7" name="Text Placeholder 2">
            <a:extLst>
              <a:ext uri="{FF2B5EF4-FFF2-40B4-BE49-F238E27FC236}">
                <a16:creationId xmlns:a16="http://schemas.microsoft.com/office/drawing/2014/main" id="{FA8C4BE1-EB14-F340-8326-74CD0617AB0B}"/>
              </a:ext>
            </a:extLst>
          </p:cNvPr>
          <p:cNvSpPr>
            <a:spLocks noGrp="1"/>
          </p:cNvSpPr>
          <p:nvPr>
            <p:ph type="body" sz="quarter" idx="14"/>
          </p:nvPr>
        </p:nvSpPr>
        <p:spPr>
          <a:xfrm>
            <a:off x="611850" y="1412875"/>
            <a:ext cx="2678001" cy="1644647"/>
          </a:xfrm>
          <a:prstGeom prst="rect">
            <a:avLst/>
          </a:prstGeom>
        </p:spPr>
        <p:txBody>
          <a:bodyPr anchor="t"/>
          <a:lstStyle>
            <a:lvl1pPr marL="0" indent="0">
              <a:lnSpc>
                <a:spcPct val="100000"/>
              </a:lnSpc>
              <a:buFontTx/>
              <a:buNone/>
              <a:defRPr sz="1600">
                <a:solidFill>
                  <a:schemeClr val="tx1">
                    <a:lumMod val="60000"/>
                    <a:lumOff val="40000"/>
                  </a:schemeClr>
                </a:solidFill>
                <a:latin typeface="Effra" panose="020B0603020203020204" pitchFamily="34" charset="0"/>
              </a:defRPr>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stStyle>
          <a:p>
            <a:pPr lvl="0"/>
            <a:r>
              <a:rPr lang="en-GB" dirty="0"/>
              <a:t>Click to edit Master text styles</a:t>
            </a:r>
            <a:endParaRPr lang="en-US" dirty="0"/>
          </a:p>
        </p:txBody>
      </p:sp>
    </p:spTree>
    <p:extLst>
      <p:ext uri="{BB962C8B-B14F-4D97-AF65-F5344CB8AC3E}">
        <p14:creationId xmlns:p14="http://schemas.microsoft.com/office/powerpoint/2010/main" val="2011745643"/>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890">
          <p15:clr>
            <a:srgbClr val="FBAE40"/>
          </p15:clr>
        </p15:guide>
        <p15:guide id="4" orient="horz" pos="343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s_no image">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0350"/>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5" name="Straight Connector 14">
            <a:extLst>
              <a:ext uri="{FF2B5EF4-FFF2-40B4-BE49-F238E27FC236}">
                <a16:creationId xmlns:a16="http://schemas.microsoft.com/office/drawing/2014/main" id="{6FD89F66-C8ED-8649-B14C-41E1C025469E}"/>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45BC2000-77C0-294F-B399-36C0EA2DB146}"/>
              </a:ext>
            </a:extLst>
          </p:cNvPr>
          <p:cNvSpPr>
            <a:spLocks noGrp="1"/>
          </p:cNvSpPr>
          <p:nvPr>
            <p:ph type="body" sz="quarter" idx="14"/>
          </p:nvPr>
        </p:nvSpPr>
        <p:spPr>
          <a:xfrm>
            <a:off x="611850" y="1412875"/>
            <a:ext cx="2678001" cy="1644647"/>
          </a:xfrm>
          <a:prstGeom prst="rect">
            <a:avLst/>
          </a:prstGeom>
        </p:spPr>
        <p:txBody>
          <a:bodyPr anchor="t"/>
          <a:lstStyle>
            <a:lvl1pPr marL="0" indent="0">
              <a:lnSpc>
                <a:spcPct val="100000"/>
              </a:lnSpc>
              <a:buFontTx/>
              <a:buNone/>
              <a:defRPr sz="1600">
                <a:solidFill>
                  <a:schemeClr val="tx1">
                    <a:lumMod val="60000"/>
                    <a:lumOff val="40000"/>
                  </a:schemeClr>
                </a:solidFill>
                <a:latin typeface="Effra" panose="020B0603020203020204" pitchFamily="34" charset="0"/>
              </a:defRPr>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stStyle>
          <a:p>
            <a:pPr lvl="0"/>
            <a:r>
              <a:rPr lang="en-GB" dirty="0"/>
              <a:t>Click to edit Master text styles</a:t>
            </a:r>
            <a:endParaRPr lang="en-US" dirty="0"/>
          </a:p>
        </p:txBody>
      </p:sp>
    </p:spTree>
    <p:extLst>
      <p:ext uri="{BB962C8B-B14F-4D97-AF65-F5344CB8AC3E}">
        <p14:creationId xmlns:p14="http://schemas.microsoft.com/office/powerpoint/2010/main" val="899485753"/>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890">
          <p15:clr>
            <a:srgbClr val="FBAE40"/>
          </p15:clr>
        </p15:guide>
        <p15:guide id="4" orient="horz" pos="343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sor">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AEB36B94-EA35-AA46-97FD-87B7FF2DE0B5}"/>
              </a:ext>
            </a:extLst>
          </p:cNvPr>
          <p:cNvSpPr>
            <a:spLocks noGrp="1"/>
          </p:cNvSpPr>
          <p:nvPr>
            <p:ph type="pic" sz="quarter" idx="14"/>
          </p:nvPr>
        </p:nvSpPr>
        <p:spPr>
          <a:xfrm>
            <a:off x="0" y="10633"/>
            <a:ext cx="12192000" cy="6858000"/>
          </a:xfrm>
          <a:prstGeom prst="rect">
            <a:avLst/>
          </a:prstGeom>
        </p:spPr>
        <p:txBody>
          <a:bodyPr/>
          <a:lstStyle>
            <a:lvl1pPr>
              <a:defRPr>
                <a:latin typeface="Effra" panose="020B0603020203020204" pitchFamily="34" charset="0"/>
              </a:defRPr>
            </a:lvl1pPr>
          </a:lstStyle>
          <a:p>
            <a:endParaRPr lang="en-US" dirty="0"/>
          </a:p>
        </p:txBody>
      </p:sp>
      <p:sp>
        <p:nvSpPr>
          <p:cNvPr id="7" name="Rectangle 6">
            <a:extLst>
              <a:ext uri="{FF2B5EF4-FFF2-40B4-BE49-F238E27FC236}">
                <a16:creationId xmlns:a16="http://schemas.microsoft.com/office/drawing/2014/main" id="{58AF5390-36ED-AB43-A095-DB0A23EE8962}"/>
              </a:ext>
            </a:extLst>
          </p:cNvPr>
          <p:cNvSpPr>
            <a:spLocks/>
          </p:cNvSpPr>
          <p:nvPr userDrawn="1"/>
        </p:nvSpPr>
        <p:spPr>
          <a:xfrm>
            <a:off x="6096000" y="0"/>
            <a:ext cx="6096000" cy="6858000"/>
          </a:xfrm>
          <a:prstGeom prst="rect">
            <a:avLst/>
          </a:prstGeom>
          <a:solidFill>
            <a:schemeClr val="accent4">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Tree>
    <p:extLst>
      <p:ext uri="{BB962C8B-B14F-4D97-AF65-F5344CB8AC3E}">
        <p14:creationId xmlns:p14="http://schemas.microsoft.com/office/powerpoint/2010/main" val="3300328300"/>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landscape 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C71BE5C-64F1-AD4F-9D9F-0DFD96AA84D3}"/>
              </a:ext>
            </a:extLst>
          </p:cNvPr>
          <p:cNvSpPr>
            <a:spLocks noGrp="1"/>
          </p:cNvSpPr>
          <p:nvPr>
            <p:ph type="pic" sz="quarter" idx="15"/>
          </p:nvPr>
        </p:nvSpPr>
        <p:spPr>
          <a:xfrm>
            <a:off x="2115292" y="707355"/>
            <a:ext cx="7961416" cy="4942411"/>
          </a:xfrm>
          <a:prstGeom prst="rect">
            <a:avLst/>
          </a:prstGeom>
        </p:spPr>
        <p:txBody>
          <a:bodyPr/>
          <a:lstStyle>
            <a:lvl1pPr>
              <a:defRPr>
                <a:latin typeface="Effra" panose="020B0603020203020204" pitchFamily="34" charset="0"/>
              </a:defRPr>
            </a:lvl1pPr>
          </a:lstStyle>
          <a:p>
            <a:endParaRPr lang="en-US" dirty="0"/>
          </a:p>
        </p:txBody>
      </p:sp>
    </p:spTree>
    <p:extLst>
      <p:ext uri="{BB962C8B-B14F-4D97-AF65-F5344CB8AC3E}">
        <p14:creationId xmlns:p14="http://schemas.microsoft.com/office/powerpoint/2010/main" val="1117167433"/>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landscape imag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AEB36B94-EA35-AA46-97FD-87B7FF2DE0B5}"/>
              </a:ext>
            </a:extLst>
          </p:cNvPr>
          <p:cNvSpPr>
            <a:spLocks noGrp="1"/>
          </p:cNvSpPr>
          <p:nvPr>
            <p:ph type="pic" sz="quarter" idx="14"/>
          </p:nvPr>
        </p:nvSpPr>
        <p:spPr>
          <a:xfrm>
            <a:off x="6360226" y="1633631"/>
            <a:ext cx="5136449" cy="3181082"/>
          </a:xfrm>
          <a:prstGeom prst="rect">
            <a:avLst/>
          </a:prstGeom>
        </p:spPr>
        <p:txBody>
          <a:bodyPr/>
          <a:lstStyle>
            <a:lvl1pPr>
              <a:defRPr>
                <a:latin typeface="Effra" panose="020B0603020203020204" pitchFamily="34" charset="0"/>
              </a:defRPr>
            </a:lvl1pPr>
          </a:lstStyle>
          <a:p>
            <a:endParaRPr lang="en-US" dirty="0"/>
          </a:p>
        </p:txBody>
      </p:sp>
      <p:sp>
        <p:nvSpPr>
          <p:cNvPr id="8" name="Picture Placeholder 2">
            <a:extLst>
              <a:ext uri="{FF2B5EF4-FFF2-40B4-BE49-F238E27FC236}">
                <a16:creationId xmlns:a16="http://schemas.microsoft.com/office/drawing/2014/main" id="{B4A33654-FC07-DC47-8892-CE48ED1EB27B}"/>
              </a:ext>
            </a:extLst>
          </p:cNvPr>
          <p:cNvSpPr>
            <a:spLocks noGrp="1"/>
          </p:cNvSpPr>
          <p:nvPr>
            <p:ph type="pic" sz="quarter" idx="16"/>
          </p:nvPr>
        </p:nvSpPr>
        <p:spPr>
          <a:xfrm>
            <a:off x="695326" y="1633631"/>
            <a:ext cx="5136449" cy="3181082"/>
          </a:xfrm>
          <a:prstGeom prst="rect">
            <a:avLst/>
          </a:prstGeom>
        </p:spPr>
        <p:txBody>
          <a:bodyPr/>
          <a:lstStyle>
            <a:lvl1pPr>
              <a:defRPr>
                <a:latin typeface="Effra" panose="020B0603020203020204" pitchFamily="34" charset="0"/>
              </a:defRPr>
            </a:lvl1pPr>
          </a:lstStyle>
          <a:p>
            <a:endParaRPr lang="en-US" dirty="0"/>
          </a:p>
        </p:txBody>
      </p:sp>
    </p:spTree>
    <p:extLst>
      <p:ext uri="{BB962C8B-B14F-4D97-AF65-F5344CB8AC3E}">
        <p14:creationId xmlns:p14="http://schemas.microsoft.com/office/powerpoint/2010/main" val="1540360909"/>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portrait imag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0FE71100-ECCC-7B44-AF92-CB71BDEFABF3}"/>
              </a:ext>
            </a:extLst>
          </p:cNvPr>
          <p:cNvSpPr>
            <a:spLocks noGrp="1"/>
          </p:cNvSpPr>
          <p:nvPr>
            <p:ph type="pic" sz="quarter" idx="16"/>
          </p:nvPr>
        </p:nvSpPr>
        <p:spPr>
          <a:xfrm>
            <a:off x="1679575" y="661988"/>
            <a:ext cx="3181350" cy="5124450"/>
          </a:xfrm>
          <a:prstGeom prst="rect">
            <a:avLst/>
          </a:prstGeom>
        </p:spPr>
        <p:txBody>
          <a:bodyPr/>
          <a:lstStyle>
            <a:lvl1pPr>
              <a:defRPr>
                <a:latin typeface="Effra" panose="020B0603020203020204" pitchFamily="34" charset="0"/>
              </a:defRPr>
            </a:lvl1pPr>
          </a:lstStyle>
          <a:p>
            <a:endParaRPr lang="en-US" dirty="0"/>
          </a:p>
        </p:txBody>
      </p:sp>
      <p:sp>
        <p:nvSpPr>
          <p:cNvPr id="7" name="Picture Placeholder 2">
            <a:extLst>
              <a:ext uri="{FF2B5EF4-FFF2-40B4-BE49-F238E27FC236}">
                <a16:creationId xmlns:a16="http://schemas.microsoft.com/office/drawing/2014/main" id="{F8C90EFC-B951-3C4A-947D-2A447067BF97}"/>
              </a:ext>
            </a:extLst>
          </p:cNvPr>
          <p:cNvSpPr>
            <a:spLocks noGrp="1"/>
          </p:cNvSpPr>
          <p:nvPr>
            <p:ph type="pic" sz="quarter" idx="17"/>
          </p:nvPr>
        </p:nvSpPr>
        <p:spPr>
          <a:xfrm>
            <a:off x="7331077" y="661988"/>
            <a:ext cx="3181350" cy="5124450"/>
          </a:xfrm>
          <a:prstGeom prst="rect">
            <a:avLst/>
          </a:prstGeom>
        </p:spPr>
        <p:txBody>
          <a:bodyPr/>
          <a:lstStyle>
            <a:lvl1pPr>
              <a:defRPr>
                <a:latin typeface="Effra" panose="020B0603020203020204" pitchFamily="34" charset="0"/>
              </a:defRPr>
            </a:lvl1pPr>
          </a:lstStyle>
          <a:p>
            <a:endParaRPr lang="en-US" dirty="0"/>
          </a:p>
        </p:txBody>
      </p:sp>
    </p:spTree>
    <p:extLst>
      <p:ext uri="{BB962C8B-B14F-4D97-AF65-F5344CB8AC3E}">
        <p14:creationId xmlns:p14="http://schemas.microsoft.com/office/powerpoint/2010/main" val="2055195247"/>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portrait imag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38861D0A-B264-FB4F-A01C-424C7EAC26E4}"/>
              </a:ext>
            </a:extLst>
          </p:cNvPr>
          <p:cNvSpPr>
            <a:spLocks noGrp="1"/>
          </p:cNvSpPr>
          <p:nvPr>
            <p:ph type="pic" sz="quarter" idx="17"/>
          </p:nvPr>
        </p:nvSpPr>
        <p:spPr>
          <a:xfrm>
            <a:off x="8315324" y="661988"/>
            <a:ext cx="3181350" cy="5124450"/>
          </a:xfrm>
          <a:prstGeom prst="rect">
            <a:avLst/>
          </a:prstGeom>
        </p:spPr>
        <p:txBody>
          <a:bodyPr/>
          <a:lstStyle>
            <a:lvl1pPr>
              <a:defRPr>
                <a:latin typeface="Effra" panose="020B0603020203020204" pitchFamily="34" charset="0"/>
              </a:defRPr>
            </a:lvl1pPr>
          </a:lstStyle>
          <a:p>
            <a:endParaRPr lang="en-US" dirty="0"/>
          </a:p>
        </p:txBody>
      </p:sp>
      <p:sp>
        <p:nvSpPr>
          <p:cNvPr id="9" name="Picture Placeholder 2">
            <a:extLst>
              <a:ext uri="{FF2B5EF4-FFF2-40B4-BE49-F238E27FC236}">
                <a16:creationId xmlns:a16="http://schemas.microsoft.com/office/drawing/2014/main" id="{4B280F37-B4FF-1F45-86F0-7ACD550883CE}"/>
              </a:ext>
            </a:extLst>
          </p:cNvPr>
          <p:cNvSpPr>
            <a:spLocks noGrp="1"/>
          </p:cNvSpPr>
          <p:nvPr>
            <p:ph type="pic" sz="quarter" idx="18"/>
          </p:nvPr>
        </p:nvSpPr>
        <p:spPr>
          <a:xfrm>
            <a:off x="703241" y="661988"/>
            <a:ext cx="3181350" cy="5124450"/>
          </a:xfrm>
          <a:prstGeom prst="rect">
            <a:avLst/>
          </a:prstGeom>
        </p:spPr>
        <p:txBody>
          <a:bodyPr/>
          <a:lstStyle>
            <a:lvl1pPr>
              <a:defRPr>
                <a:latin typeface="Effra" panose="020B0603020203020204" pitchFamily="34" charset="0"/>
              </a:defRPr>
            </a:lvl1pPr>
          </a:lstStyle>
          <a:p>
            <a:endParaRPr lang="en-US" dirty="0"/>
          </a:p>
        </p:txBody>
      </p:sp>
      <p:sp>
        <p:nvSpPr>
          <p:cNvPr id="11" name="Picture Placeholder 2">
            <a:extLst>
              <a:ext uri="{FF2B5EF4-FFF2-40B4-BE49-F238E27FC236}">
                <a16:creationId xmlns:a16="http://schemas.microsoft.com/office/drawing/2014/main" id="{03633155-250D-3943-B2BF-4DBE1B2376E9}"/>
              </a:ext>
            </a:extLst>
          </p:cNvPr>
          <p:cNvSpPr>
            <a:spLocks noGrp="1"/>
          </p:cNvSpPr>
          <p:nvPr>
            <p:ph type="pic" sz="quarter" idx="19"/>
          </p:nvPr>
        </p:nvSpPr>
        <p:spPr>
          <a:xfrm>
            <a:off x="4509282" y="661988"/>
            <a:ext cx="3181350" cy="5124450"/>
          </a:xfrm>
          <a:prstGeom prst="rect">
            <a:avLst/>
          </a:prstGeom>
        </p:spPr>
        <p:txBody>
          <a:bodyPr/>
          <a:lstStyle>
            <a:lvl1pPr>
              <a:defRPr>
                <a:latin typeface="Effra" panose="020B0603020203020204" pitchFamily="34" charset="0"/>
              </a:defRPr>
            </a:lvl1pPr>
          </a:lstStyle>
          <a:p>
            <a:endParaRPr lang="en-US" dirty="0"/>
          </a:p>
        </p:txBody>
      </p:sp>
    </p:spTree>
    <p:extLst>
      <p:ext uri="{BB962C8B-B14F-4D97-AF65-F5344CB8AC3E}">
        <p14:creationId xmlns:p14="http://schemas.microsoft.com/office/powerpoint/2010/main" val="4086244679"/>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portrait image">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460BC6F-CDE2-CD41-96D2-EAF8AF18CB51}"/>
              </a:ext>
            </a:extLst>
          </p:cNvPr>
          <p:cNvSpPr>
            <a:spLocks noGrp="1"/>
          </p:cNvSpPr>
          <p:nvPr>
            <p:ph type="pic" sz="quarter" idx="20"/>
          </p:nvPr>
        </p:nvSpPr>
        <p:spPr>
          <a:xfrm>
            <a:off x="703242" y="1322646"/>
            <a:ext cx="2361002" cy="3803051"/>
          </a:xfrm>
          <a:prstGeom prst="rect">
            <a:avLst/>
          </a:prstGeom>
        </p:spPr>
        <p:txBody>
          <a:bodyPr/>
          <a:lstStyle>
            <a:lvl1pPr>
              <a:defRPr>
                <a:latin typeface="Effra" panose="020B0603020203020204" pitchFamily="34" charset="0"/>
              </a:defRPr>
            </a:lvl1pPr>
          </a:lstStyle>
          <a:p>
            <a:endParaRPr lang="en-US" dirty="0"/>
          </a:p>
        </p:txBody>
      </p:sp>
      <p:sp>
        <p:nvSpPr>
          <p:cNvPr id="13" name="Picture Placeholder 2">
            <a:extLst>
              <a:ext uri="{FF2B5EF4-FFF2-40B4-BE49-F238E27FC236}">
                <a16:creationId xmlns:a16="http://schemas.microsoft.com/office/drawing/2014/main" id="{3066573E-50AC-A246-BBCE-EC0B2D53ABC1}"/>
              </a:ext>
            </a:extLst>
          </p:cNvPr>
          <p:cNvSpPr>
            <a:spLocks noGrp="1"/>
          </p:cNvSpPr>
          <p:nvPr>
            <p:ph type="pic" sz="quarter" idx="21"/>
          </p:nvPr>
        </p:nvSpPr>
        <p:spPr>
          <a:xfrm>
            <a:off x="9127756" y="1322646"/>
            <a:ext cx="2361002" cy="3803051"/>
          </a:xfrm>
          <a:prstGeom prst="rect">
            <a:avLst/>
          </a:prstGeom>
        </p:spPr>
        <p:txBody>
          <a:bodyPr/>
          <a:lstStyle>
            <a:lvl1pPr>
              <a:defRPr>
                <a:latin typeface="Effra" panose="020B0603020203020204" pitchFamily="34" charset="0"/>
              </a:defRPr>
            </a:lvl1pPr>
          </a:lstStyle>
          <a:p>
            <a:endParaRPr lang="en-US" dirty="0"/>
          </a:p>
        </p:txBody>
      </p:sp>
      <p:sp>
        <p:nvSpPr>
          <p:cNvPr id="14" name="Picture Placeholder 2">
            <a:extLst>
              <a:ext uri="{FF2B5EF4-FFF2-40B4-BE49-F238E27FC236}">
                <a16:creationId xmlns:a16="http://schemas.microsoft.com/office/drawing/2014/main" id="{CFB2D576-004F-FD4C-8CC9-293A81951AD5}"/>
              </a:ext>
            </a:extLst>
          </p:cNvPr>
          <p:cNvSpPr>
            <a:spLocks noGrp="1"/>
          </p:cNvSpPr>
          <p:nvPr>
            <p:ph type="pic" sz="quarter" idx="22"/>
          </p:nvPr>
        </p:nvSpPr>
        <p:spPr>
          <a:xfrm>
            <a:off x="3529225" y="1322646"/>
            <a:ext cx="2361002" cy="3803051"/>
          </a:xfrm>
          <a:prstGeom prst="rect">
            <a:avLst/>
          </a:prstGeom>
        </p:spPr>
        <p:txBody>
          <a:bodyPr/>
          <a:lstStyle>
            <a:lvl1pPr>
              <a:defRPr>
                <a:latin typeface="Effra" panose="020B0603020203020204" pitchFamily="34" charset="0"/>
              </a:defRPr>
            </a:lvl1pPr>
          </a:lstStyle>
          <a:p>
            <a:endParaRPr lang="en-US" dirty="0"/>
          </a:p>
        </p:txBody>
      </p:sp>
      <p:sp>
        <p:nvSpPr>
          <p:cNvPr id="15" name="Picture Placeholder 2">
            <a:extLst>
              <a:ext uri="{FF2B5EF4-FFF2-40B4-BE49-F238E27FC236}">
                <a16:creationId xmlns:a16="http://schemas.microsoft.com/office/drawing/2014/main" id="{BB3245EA-3240-824C-AA5A-75253E8C508D}"/>
              </a:ext>
            </a:extLst>
          </p:cNvPr>
          <p:cNvSpPr>
            <a:spLocks noGrp="1"/>
          </p:cNvSpPr>
          <p:nvPr>
            <p:ph type="pic" sz="quarter" idx="23"/>
          </p:nvPr>
        </p:nvSpPr>
        <p:spPr>
          <a:xfrm>
            <a:off x="6355209" y="1322646"/>
            <a:ext cx="2361002" cy="3803051"/>
          </a:xfrm>
          <a:prstGeom prst="rect">
            <a:avLst/>
          </a:prstGeom>
        </p:spPr>
        <p:txBody>
          <a:bodyPr/>
          <a:lstStyle>
            <a:lvl1pPr>
              <a:defRPr>
                <a:latin typeface="Effra" panose="020B0603020203020204" pitchFamily="34" charset="0"/>
              </a:defRPr>
            </a:lvl1pPr>
          </a:lstStyle>
          <a:p>
            <a:endParaRPr lang="en-US" dirty="0"/>
          </a:p>
        </p:txBody>
      </p:sp>
    </p:spTree>
    <p:extLst>
      <p:ext uri="{BB962C8B-B14F-4D97-AF65-F5344CB8AC3E}">
        <p14:creationId xmlns:p14="http://schemas.microsoft.com/office/powerpoint/2010/main" val="3081174931"/>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_small image">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0350"/>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5" name="Picture Placeholder 4">
            <a:extLst>
              <a:ext uri="{FF2B5EF4-FFF2-40B4-BE49-F238E27FC236}">
                <a16:creationId xmlns:a16="http://schemas.microsoft.com/office/drawing/2014/main" id="{2FACC57C-0EC2-5941-B4DE-82EF200462BB}"/>
              </a:ext>
            </a:extLst>
          </p:cNvPr>
          <p:cNvSpPr>
            <a:spLocks noGrp="1"/>
          </p:cNvSpPr>
          <p:nvPr>
            <p:ph type="pic" sz="quarter" idx="15"/>
          </p:nvPr>
        </p:nvSpPr>
        <p:spPr>
          <a:xfrm>
            <a:off x="8488015" y="1438792"/>
            <a:ext cx="4127848" cy="3980416"/>
          </a:xfrm>
          <a:prstGeom prst="rect">
            <a:avLst/>
          </a:prstGeom>
        </p:spPr>
        <p:txBody>
          <a:bodyPr/>
          <a:lstStyle>
            <a:lvl1pPr>
              <a:defRPr>
                <a:latin typeface="Effra" panose="020B0603020203020204" pitchFamily="34" charset="0"/>
              </a:defRPr>
            </a:lvl1pPr>
          </a:lstStyle>
          <a:p>
            <a:endParaRPr lang="en-US" dirty="0"/>
          </a:p>
        </p:txBody>
      </p:sp>
      <p:cxnSp>
        <p:nvCxnSpPr>
          <p:cNvPr id="14" name="Straight Connector 13">
            <a:extLst>
              <a:ext uri="{FF2B5EF4-FFF2-40B4-BE49-F238E27FC236}">
                <a16:creationId xmlns:a16="http://schemas.microsoft.com/office/drawing/2014/main" id="{15847FE4-D1E1-AC42-8A3C-3E565FCC7352}"/>
              </a:ext>
            </a:extLst>
          </p:cNvPr>
          <p:cNvCxnSpPr>
            <a:cxnSpLocks/>
          </p:cNvCxnSpPr>
          <p:nvPr userDrawn="1"/>
        </p:nvCxnSpPr>
        <p:spPr>
          <a:xfrm>
            <a:off x="695325" y="791290"/>
            <a:ext cx="313487" cy="0"/>
          </a:xfrm>
          <a:prstGeom prst="line">
            <a:avLst/>
          </a:prstGeom>
          <a:ln w="25400">
            <a:solidFill>
              <a:srgbClr val="614B79"/>
            </a:solidFill>
          </a:ln>
        </p:spPr>
        <p:style>
          <a:lnRef idx="1">
            <a:schemeClr val="accent1"/>
          </a:lnRef>
          <a:fillRef idx="0">
            <a:schemeClr val="accent1"/>
          </a:fillRef>
          <a:effectRef idx="0">
            <a:schemeClr val="accent1"/>
          </a:effectRef>
          <a:fontRef idx="minor">
            <a:schemeClr val="tx1"/>
          </a:fontRef>
        </p:style>
      </p:cxnSp>
      <p:sp>
        <p:nvSpPr>
          <p:cNvPr id="13" name="Picture Placeholder 11">
            <a:extLst>
              <a:ext uri="{FF2B5EF4-FFF2-40B4-BE49-F238E27FC236}">
                <a16:creationId xmlns:a16="http://schemas.microsoft.com/office/drawing/2014/main" id="{3CDC083F-8FEA-B24A-BA03-494EF7F05EED}"/>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7" name="Text Placeholder 2">
            <a:extLst>
              <a:ext uri="{FF2B5EF4-FFF2-40B4-BE49-F238E27FC236}">
                <a16:creationId xmlns:a16="http://schemas.microsoft.com/office/drawing/2014/main" id="{B3751A66-E880-4E4A-BBD5-34FFA06E2465}"/>
              </a:ext>
            </a:extLst>
          </p:cNvPr>
          <p:cNvSpPr>
            <a:spLocks noGrp="1"/>
          </p:cNvSpPr>
          <p:nvPr>
            <p:ph type="body" sz="quarter" idx="14"/>
          </p:nvPr>
        </p:nvSpPr>
        <p:spPr>
          <a:xfrm>
            <a:off x="611850" y="1412875"/>
            <a:ext cx="2678001" cy="1644647"/>
          </a:xfrm>
          <a:prstGeom prst="rect">
            <a:avLst/>
          </a:prstGeom>
        </p:spPr>
        <p:txBody>
          <a:bodyPr anchor="t"/>
          <a:lstStyle>
            <a:lvl1pPr marL="0" indent="0">
              <a:lnSpc>
                <a:spcPct val="100000"/>
              </a:lnSpc>
              <a:buFontTx/>
              <a:buNone/>
              <a:defRPr sz="1600">
                <a:solidFill>
                  <a:schemeClr val="tx1">
                    <a:lumMod val="60000"/>
                    <a:lumOff val="40000"/>
                  </a:schemeClr>
                </a:solidFill>
                <a:latin typeface="Effra" panose="020B0603020203020204" pitchFamily="34" charset="0"/>
              </a:defRPr>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stStyle>
          <a:p>
            <a:pPr lvl="0"/>
            <a:r>
              <a:rPr lang="en-GB" dirty="0"/>
              <a:t>Click to edit Master text styles</a:t>
            </a:r>
            <a:endParaRPr lang="en-US" dirty="0"/>
          </a:p>
        </p:txBody>
      </p:sp>
    </p:spTree>
    <p:extLst>
      <p:ext uri="{BB962C8B-B14F-4D97-AF65-F5344CB8AC3E}">
        <p14:creationId xmlns:p14="http://schemas.microsoft.com/office/powerpoint/2010/main" val="3469538305"/>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890">
          <p15:clr>
            <a:srgbClr val="FBAE40"/>
          </p15:clr>
        </p15:guide>
        <p15:guide id="4" orient="horz" pos="343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ubsection no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E02342-C101-B341-8721-B4FCB30294E3}"/>
              </a:ext>
            </a:extLst>
          </p:cNvPr>
          <p:cNvPicPr>
            <a:picLocks noChangeAspect="1"/>
          </p:cNvPicPr>
          <p:nvPr userDrawn="1"/>
        </p:nvPicPr>
        <p:blipFill>
          <a:blip r:embed="rId2"/>
          <a:srcRect/>
          <a:stretch/>
        </p:blipFill>
        <p:spPr>
          <a:xfrm>
            <a:off x="0" y="-3375"/>
            <a:ext cx="12204000" cy="6864750"/>
          </a:xfrm>
          <a:prstGeom prst="rect">
            <a:avLst/>
          </a:prstGeom>
        </p:spPr>
      </p:pic>
      <p:sp>
        <p:nvSpPr>
          <p:cNvPr id="5" name="Rectangle 4">
            <a:extLst>
              <a:ext uri="{FF2B5EF4-FFF2-40B4-BE49-F238E27FC236}">
                <a16:creationId xmlns:a16="http://schemas.microsoft.com/office/drawing/2014/main" id="{0CCE9EBD-3E05-1740-A92D-EFD7FB2FA337}"/>
              </a:ext>
            </a:extLst>
          </p:cNvPr>
          <p:cNvSpPr>
            <a:spLocks/>
          </p:cNvSpPr>
          <p:nvPr userDrawn="1"/>
        </p:nvSpPr>
        <p:spPr>
          <a:xfrm>
            <a:off x="6083300" y="0"/>
            <a:ext cx="6096000" cy="6858000"/>
          </a:xfrm>
          <a:prstGeom prst="rect">
            <a:avLst/>
          </a:prstGeom>
          <a:solidFill>
            <a:schemeClr val="accent4">
              <a:lumMod val="60000"/>
              <a:lumOff val="4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Effra" panose="020B0603020203020204" pitchFamily="34" charset="0"/>
            </a:endParaRPr>
          </a:p>
        </p:txBody>
      </p:sp>
      <p:sp>
        <p:nvSpPr>
          <p:cNvPr id="6" name="Text Placeholder 11">
            <a:extLst>
              <a:ext uri="{FF2B5EF4-FFF2-40B4-BE49-F238E27FC236}">
                <a16:creationId xmlns:a16="http://schemas.microsoft.com/office/drawing/2014/main" id="{044AB9FA-7199-9D40-B661-343CCB381786}"/>
              </a:ext>
            </a:extLst>
          </p:cNvPr>
          <p:cNvSpPr>
            <a:spLocks noGrp="1"/>
          </p:cNvSpPr>
          <p:nvPr>
            <p:ph type="body" sz="quarter" idx="10" hasCustomPrompt="1"/>
          </p:nvPr>
        </p:nvSpPr>
        <p:spPr>
          <a:xfrm>
            <a:off x="6096000" y="3020217"/>
            <a:ext cx="6083300" cy="817563"/>
          </a:xfrm>
          <a:prstGeom prst="rect">
            <a:avLst/>
          </a:prstGeom>
        </p:spPr>
        <p:txBody>
          <a:bodyPr anchor="ctr"/>
          <a:lstStyle>
            <a:lvl1pPr algn="ctr">
              <a:buFontTx/>
              <a:buNone/>
              <a:defRPr sz="3000" b="1">
                <a:solidFill>
                  <a:schemeClr val="bg1"/>
                </a:solidFill>
                <a:latin typeface="Effra" panose="020B0603020203020204" pitchFamily="34" charset="0"/>
              </a:defRPr>
            </a:lvl1pPr>
            <a:lvl2pPr>
              <a:buFontTx/>
              <a:buNone/>
              <a:defRPr sz="3000" b="1"/>
            </a:lvl2pPr>
            <a:lvl3pPr>
              <a:buFontTx/>
              <a:buNone/>
              <a:defRPr sz="3000" b="1"/>
            </a:lvl3pPr>
            <a:lvl4pPr>
              <a:buFontTx/>
              <a:buNone/>
              <a:defRPr sz="3000" b="1"/>
            </a:lvl4pPr>
            <a:lvl5pPr>
              <a:buFontTx/>
              <a:buNone/>
              <a:defRPr sz="3000" b="1"/>
            </a:lvl5pPr>
          </a:lstStyle>
          <a:p>
            <a:pPr lvl="0"/>
            <a:r>
              <a:rPr lang="en-GB" dirty="0"/>
              <a:t>SUBSECTION</a:t>
            </a:r>
          </a:p>
          <a:p>
            <a:pPr lvl="0"/>
            <a:r>
              <a:rPr lang="en-GB" dirty="0"/>
              <a:t>NO IMAGE</a:t>
            </a:r>
            <a:endParaRPr lang="en-US" dirty="0"/>
          </a:p>
        </p:txBody>
      </p:sp>
    </p:spTree>
    <p:extLst>
      <p:ext uri="{BB962C8B-B14F-4D97-AF65-F5344CB8AC3E}">
        <p14:creationId xmlns:p14="http://schemas.microsoft.com/office/powerpoint/2010/main" val="2346917422"/>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Key slides ">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7AF74321-35D0-F345-BD2C-BF0E89C17084}"/>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1221157109"/>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lide text">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0350"/>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5" name="Straight Connector 14">
            <a:extLst>
              <a:ext uri="{FF2B5EF4-FFF2-40B4-BE49-F238E27FC236}">
                <a16:creationId xmlns:a16="http://schemas.microsoft.com/office/drawing/2014/main" id="{5ECCF0E3-7BDD-BE46-B986-3BC12BD5877F}"/>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AA485CDC-082B-9D48-B62B-004046FB94B8}"/>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Text Placeholder 2">
            <a:extLst>
              <a:ext uri="{FF2B5EF4-FFF2-40B4-BE49-F238E27FC236}">
                <a16:creationId xmlns:a16="http://schemas.microsoft.com/office/drawing/2014/main" id="{6E8F35AC-8AA5-524B-83CD-26B2FA76AC83}"/>
              </a:ext>
            </a:extLst>
          </p:cNvPr>
          <p:cNvSpPr>
            <a:spLocks noGrp="1"/>
          </p:cNvSpPr>
          <p:nvPr>
            <p:ph type="body" sz="quarter" idx="14"/>
          </p:nvPr>
        </p:nvSpPr>
        <p:spPr>
          <a:xfrm>
            <a:off x="611850" y="1160463"/>
            <a:ext cx="5028929" cy="1644647"/>
          </a:xfrm>
          <a:prstGeom prst="rect">
            <a:avLst/>
          </a:prstGeom>
        </p:spPr>
        <p:txBody>
          <a:bodyPr anchor="t"/>
          <a:lstStyle>
            <a:lvl1pPr marL="0" indent="0">
              <a:lnSpc>
                <a:spcPct val="100000"/>
              </a:lnSpc>
              <a:buFontTx/>
              <a:buNone/>
              <a:defRPr sz="1600">
                <a:solidFill>
                  <a:schemeClr val="tx1">
                    <a:lumMod val="60000"/>
                    <a:lumOff val="40000"/>
                  </a:schemeClr>
                </a:solidFill>
                <a:latin typeface="Effra" panose="020B0603020203020204" pitchFamily="34" charset="0"/>
              </a:defRPr>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stStyle>
          <a:p>
            <a:pPr lvl="0"/>
            <a:r>
              <a:rPr lang="en-GB" dirty="0"/>
              <a:t>Click to edit Master text styles</a:t>
            </a:r>
            <a:endParaRPr lang="en-US" dirty="0"/>
          </a:p>
        </p:txBody>
      </p:sp>
    </p:spTree>
    <p:extLst>
      <p:ext uri="{BB962C8B-B14F-4D97-AF65-F5344CB8AC3E}">
        <p14:creationId xmlns:p14="http://schemas.microsoft.com/office/powerpoint/2010/main" val="225048912"/>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sub chapter">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44215"/>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4" name="Straight Connector 13">
            <a:extLst>
              <a:ext uri="{FF2B5EF4-FFF2-40B4-BE49-F238E27FC236}">
                <a16:creationId xmlns:a16="http://schemas.microsoft.com/office/drawing/2014/main" id="{762A91D2-825D-7F4C-A62E-E3E398A5D000}"/>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B405AA67-A069-9A45-BB12-0027A7656005}"/>
              </a:ext>
            </a:extLst>
          </p:cNvPr>
          <p:cNvSpPr>
            <a:spLocks noGrp="1"/>
          </p:cNvSpPr>
          <p:nvPr>
            <p:ph type="body" sz="quarter" idx="14" hasCustomPrompt="1"/>
          </p:nvPr>
        </p:nvSpPr>
        <p:spPr>
          <a:xfrm>
            <a:off x="611188" y="843382"/>
            <a:ext cx="6278562" cy="244952"/>
          </a:xfrm>
          <a:prstGeom prst="rect">
            <a:avLst/>
          </a:prstGeom>
        </p:spPr>
        <p:txBody>
          <a:bodyPr/>
          <a:lstStyle>
            <a:lvl1pPr marL="0" indent="0">
              <a:buFontTx/>
              <a:buNone/>
              <a:defRPr sz="1200" b="1">
                <a:solidFill>
                  <a:schemeClr val="accent4"/>
                </a:solidFill>
                <a:latin typeface="Effra" panose="020B0603020203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CHAPTER</a:t>
            </a:r>
            <a:endParaRPr lang="en-US" dirty="0"/>
          </a:p>
        </p:txBody>
      </p:sp>
      <p:sp>
        <p:nvSpPr>
          <p:cNvPr id="10" name="Picture Placeholder 11">
            <a:extLst>
              <a:ext uri="{FF2B5EF4-FFF2-40B4-BE49-F238E27FC236}">
                <a16:creationId xmlns:a16="http://schemas.microsoft.com/office/drawing/2014/main" id="{28E53C9E-885B-6F4D-B213-86BF13E1FF0B}"/>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1792275941"/>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4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centre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C21D5359-4D28-4A4D-8A13-B11B9D41FE36}"/>
              </a:ext>
            </a:extLst>
          </p:cNvPr>
          <p:cNvCxnSpPr>
            <a:cxnSpLocks/>
          </p:cNvCxnSpPr>
          <p:nvPr userDrawn="1"/>
        </p:nvCxnSpPr>
        <p:spPr>
          <a:xfrm>
            <a:off x="5909094" y="830878"/>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95324" y="299938"/>
            <a:ext cx="10801349" cy="530938"/>
          </a:xfrm>
          <a:prstGeom prst="rect">
            <a:avLst/>
          </a:prstGeom>
        </p:spPr>
        <p:txBody>
          <a:bodyPr anchor="ctr"/>
          <a:lstStyle>
            <a:lvl1pPr algn="ct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9" name="Picture Placeholder 11">
            <a:extLst>
              <a:ext uri="{FF2B5EF4-FFF2-40B4-BE49-F238E27FC236}">
                <a16:creationId xmlns:a16="http://schemas.microsoft.com/office/drawing/2014/main" id="{5080778E-ACF6-1546-9858-006336F5BE56}"/>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1550311727"/>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image_1">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7196798" y="-21435"/>
            <a:ext cx="4992802" cy="6267600"/>
          </a:xfrm>
          <a:prstGeom prst="rect">
            <a:avLst/>
          </a:prstGeom>
        </p:spPr>
        <p:txBody>
          <a:bodyPr/>
          <a:lstStyle>
            <a:lvl1pPr>
              <a:defRPr>
                <a:latin typeface="Effra" panose="020B0603020203020204" pitchFamily="34" charset="0"/>
              </a:defRPr>
            </a:lvl1pPr>
          </a:lstStyle>
          <a:p>
            <a:endParaRPr lang="en-US" dirty="0"/>
          </a:p>
        </p:txBody>
      </p:sp>
      <p:cxnSp>
        <p:nvCxnSpPr>
          <p:cNvPr id="13" name="Straight Connector 12">
            <a:extLst>
              <a:ext uri="{FF2B5EF4-FFF2-40B4-BE49-F238E27FC236}">
                <a16:creationId xmlns:a16="http://schemas.microsoft.com/office/drawing/2014/main" id="{35E54C5C-4200-CA45-B497-B2BFF3A6B0DF}"/>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Picture Placeholder 11">
            <a:extLst>
              <a:ext uri="{FF2B5EF4-FFF2-40B4-BE49-F238E27FC236}">
                <a16:creationId xmlns:a16="http://schemas.microsoft.com/office/drawing/2014/main" id="{3AE48EDA-A211-984C-A3B9-01EB58B97203}"/>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3101683063"/>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93">
          <p15:clr>
            <a:srgbClr val="FBAE40"/>
          </p15:clr>
        </p15:guide>
        <p15:guide id="4" orient="horz" pos="73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images +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55BF8B2-E9B9-B04F-8969-FA9843B7086B}"/>
              </a:ext>
            </a:extLst>
          </p:cNvPr>
          <p:cNvSpPr/>
          <p:nvPr userDrawn="1"/>
        </p:nvSpPr>
        <p:spPr>
          <a:xfrm>
            <a:off x="7460974" y="1"/>
            <a:ext cx="4731026" cy="6249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6" name="Picture Placeholder 11">
            <a:extLst>
              <a:ext uri="{FF2B5EF4-FFF2-40B4-BE49-F238E27FC236}">
                <a16:creationId xmlns:a16="http://schemas.microsoft.com/office/drawing/2014/main" id="{B88B0015-18A9-404F-B7C8-452A319C9112}"/>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7" name="Picture Placeholder 2">
            <a:extLst>
              <a:ext uri="{FF2B5EF4-FFF2-40B4-BE49-F238E27FC236}">
                <a16:creationId xmlns:a16="http://schemas.microsoft.com/office/drawing/2014/main" id="{56F5B41C-EB8E-214C-BDB8-0425BB66791B}"/>
              </a:ext>
            </a:extLst>
          </p:cNvPr>
          <p:cNvSpPr>
            <a:spLocks noGrp="1"/>
          </p:cNvSpPr>
          <p:nvPr>
            <p:ph type="pic" sz="quarter" idx="18"/>
          </p:nvPr>
        </p:nvSpPr>
        <p:spPr>
          <a:xfrm>
            <a:off x="7837714" y="4160268"/>
            <a:ext cx="3658961" cy="1861120"/>
          </a:xfrm>
          <a:prstGeom prst="rect">
            <a:avLst/>
          </a:prstGeom>
        </p:spPr>
        <p:txBody>
          <a:bodyPr/>
          <a:lstStyle>
            <a:lvl1pPr>
              <a:defRPr>
                <a:latin typeface="Effra" panose="020B0603020203020204" pitchFamily="34" charset="0"/>
              </a:defRPr>
            </a:lvl1pPr>
          </a:lstStyle>
          <a:p>
            <a:endParaRPr lang="en-US" dirty="0"/>
          </a:p>
        </p:txBody>
      </p:sp>
      <p:sp>
        <p:nvSpPr>
          <p:cNvPr id="8" name="Picture Placeholder 2">
            <a:extLst>
              <a:ext uri="{FF2B5EF4-FFF2-40B4-BE49-F238E27FC236}">
                <a16:creationId xmlns:a16="http://schemas.microsoft.com/office/drawing/2014/main" id="{C5CB488B-E320-E44B-8203-8D4E50821AAB}"/>
              </a:ext>
            </a:extLst>
          </p:cNvPr>
          <p:cNvSpPr>
            <a:spLocks noGrp="1"/>
          </p:cNvSpPr>
          <p:nvPr>
            <p:ph type="pic" sz="quarter" idx="19"/>
          </p:nvPr>
        </p:nvSpPr>
        <p:spPr>
          <a:xfrm>
            <a:off x="7837714" y="2212714"/>
            <a:ext cx="3658961" cy="1861120"/>
          </a:xfrm>
          <a:prstGeom prst="rect">
            <a:avLst/>
          </a:prstGeom>
        </p:spPr>
        <p:txBody>
          <a:bodyPr/>
          <a:lstStyle>
            <a:lvl1pPr>
              <a:defRPr>
                <a:latin typeface="Effra" panose="020B0603020203020204" pitchFamily="34" charset="0"/>
              </a:defRPr>
            </a:lvl1pPr>
          </a:lstStyle>
          <a:p>
            <a:endParaRPr lang="en-US" dirty="0"/>
          </a:p>
        </p:txBody>
      </p:sp>
      <p:sp>
        <p:nvSpPr>
          <p:cNvPr id="9" name="Picture Placeholder 2">
            <a:extLst>
              <a:ext uri="{FF2B5EF4-FFF2-40B4-BE49-F238E27FC236}">
                <a16:creationId xmlns:a16="http://schemas.microsoft.com/office/drawing/2014/main" id="{7AAF911F-DECA-8645-9753-B7E476D23131}"/>
              </a:ext>
            </a:extLst>
          </p:cNvPr>
          <p:cNvSpPr>
            <a:spLocks noGrp="1"/>
          </p:cNvSpPr>
          <p:nvPr>
            <p:ph type="pic" sz="quarter" idx="20"/>
          </p:nvPr>
        </p:nvSpPr>
        <p:spPr>
          <a:xfrm>
            <a:off x="7837714" y="265161"/>
            <a:ext cx="3658961" cy="1861120"/>
          </a:xfrm>
          <a:prstGeom prst="rect">
            <a:avLst/>
          </a:prstGeom>
        </p:spPr>
        <p:txBody>
          <a:bodyPr/>
          <a:lstStyle>
            <a:lvl1pPr>
              <a:defRPr>
                <a:latin typeface="Effra" panose="020B0603020203020204" pitchFamily="34" charset="0"/>
              </a:defRPr>
            </a:lvl1pPr>
          </a:lstStyle>
          <a:p>
            <a:endParaRPr lang="en-US" dirty="0"/>
          </a:p>
        </p:txBody>
      </p:sp>
      <p:sp>
        <p:nvSpPr>
          <p:cNvPr id="10" name="Title 23">
            <a:extLst>
              <a:ext uri="{FF2B5EF4-FFF2-40B4-BE49-F238E27FC236}">
                <a16:creationId xmlns:a16="http://schemas.microsoft.com/office/drawing/2014/main" id="{69BB48F1-5CE6-344C-AECC-CAD93FDE4C90}"/>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2" name="Straight Connector 11">
            <a:extLst>
              <a:ext uri="{FF2B5EF4-FFF2-40B4-BE49-F238E27FC236}">
                <a16:creationId xmlns:a16="http://schemas.microsoft.com/office/drawing/2014/main" id="{90297811-DFE8-FC45-A1DB-30707CF65268}"/>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696750"/>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93">
          <p15:clr>
            <a:srgbClr val="FBAE40"/>
          </p15:clr>
        </p15:guide>
        <p15:guide id="4" orient="horz" pos="73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landscape imag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0" y="4037617"/>
            <a:ext cx="12189600" cy="2208548"/>
          </a:xfrm>
          <a:prstGeom prst="rect">
            <a:avLst/>
          </a:prstGeom>
        </p:spPr>
        <p:txBody>
          <a:bodyPr/>
          <a:lstStyle>
            <a:lvl1pPr>
              <a:defRPr>
                <a:latin typeface="Effra" panose="020B0603020203020204" pitchFamily="34" charset="0"/>
              </a:defRPr>
            </a:lvl1pPr>
          </a:lstStyle>
          <a:p>
            <a:endParaRPr lang="en-US" dirty="0"/>
          </a:p>
        </p:txBody>
      </p:sp>
      <p:sp>
        <p:nvSpPr>
          <p:cNvPr id="16" name="Picture Placeholder 11">
            <a:extLst>
              <a:ext uri="{FF2B5EF4-FFF2-40B4-BE49-F238E27FC236}">
                <a16:creationId xmlns:a16="http://schemas.microsoft.com/office/drawing/2014/main" id="{B88B0015-18A9-404F-B7C8-452A319C9112}"/>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Title 23">
            <a:extLst>
              <a:ext uri="{FF2B5EF4-FFF2-40B4-BE49-F238E27FC236}">
                <a16:creationId xmlns:a16="http://schemas.microsoft.com/office/drawing/2014/main" id="{57D8DC35-534B-054D-AC55-888F5740044B}"/>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7" name="Straight Connector 6">
            <a:extLst>
              <a:ext uri="{FF2B5EF4-FFF2-40B4-BE49-F238E27FC236}">
                <a16:creationId xmlns:a16="http://schemas.microsoft.com/office/drawing/2014/main" id="{2805950A-3B14-834C-AB24-3ABDEE18648B}"/>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18335"/>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93">
          <p15:clr>
            <a:srgbClr val="FBAE40"/>
          </p15:clr>
        </p15:guide>
        <p15:guide id="4" orient="horz" pos="73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image_2">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C21D5359-4D28-4A4D-8A13-B11B9D41FE36}"/>
              </a:ext>
            </a:extLst>
          </p:cNvPr>
          <p:cNvCxnSpPr>
            <a:cxnSpLocks/>
          </p:cNvCxnSpPr>
          <p:nvPr userDrawn="1"/>
        </p:nvCxnSpPr>
        <p:spPr>
          <a:xfrm>
            <a:off x="5490350"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5406875"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0" y="-21435"/>
            <a:ext cx="4992802" cy="6267600"/>
          </a:xfrm>
          <a:prstGeom prst="rect">
            <a:avLst/>
          </a:prstGeom>
        </p:spPr>
        <p:txBody>
          <a:bodyPr/>
          <a:lstStyle>
            <a:lvl1pPr>
              <a:defRPr>
                <a:latin typeface="Effra" panose="020B0603020203020204" pitchFamily="34" charset="0"/>
              </a:defRPr>
            </a:lvl1pPr>
          </a:lstStyle>
          <a:p>
            <a:endParaRPr lang="en-US" dirty="0"/>
          </a:p>
        </p:txBody>
      </p:sp>
      <p:sp>
        <p:nvSpPr>
          <p:cNvPr id="11" name="Picture Placeholder 11">
            <a:extLst>
              <a:ext uri="{FF2B5EF4-FFF2-40B4-BE49-F238E27FC236}">
                <a16:creationId xmlns:a16="http://schemas.microsoft.com/office/drawing/2014/main" id="{FBA585EA-6F08-A04E-93C2-E36BF2C2D143}"/>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3974748079"/>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image_3">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2151E2CB-5AF9-2E49-B976-5900ABBB1A4A}"/>
              </a:ext>
            </a:extLst>
          </p:cNvPr>
          <p:cNvSpPr>
            <a:spLocks noGrp="1"/>
          </p:cNvSpPr>
          <p:nvPr>
            <p:ph type="pic" sz="quarter" idx="14"/>
          </p:nvPr>
        </p:nvSpPr>
        <p:spPr>
          <a:xfrm>
            <a:off x="1200" y="-21435"/>
            <a:ext cx="1816025" cy="6267600"/>
          </a:xfrm>
          <a:prstGeom prst="rect">
            <a:avLst/>
          </a:prstGeom>
        </p:spPr>
        <p:txBody>
          <a:bodyPr/>
          <a:lstStyle>
            <a:lvl1pPr>
              <a:defRPr>
                <a:latin typeface="Effra" panose="020B0603020203020204" pitchFamily="34" charset="0"/>
              </a:defRPr>
            </a:lvl1pPr>
          </a:lstStyle>
          <a:p>
            <a:endParaRPr lang="en-US" dirty="0"/>
          </a:p>
        </p:txBody>
      </p:sp>
      <p:sp>
        <p:nvSpPr>
          <p:cNvPr id="4" name="Rectangle 3">
            <a:extLst>
              <a:ext uri="{FF2B5EF4-FFF2-40B4-BE49-F238E27FC236}">
                <a16:creationId xmlns:a16="http://schemas.microsoft.com/office/drawing/2014/main" id="{64FB8E4A-9A4D-7E43-B53A-ED0EA6774AEA}"/>
              </a:ext>
            </a:extLst>
          </p:cNvPr>
          <p:cNvSpPr/>
          <p:nvPr userDrawn="1"/>
        </p:nvSpPr>
        <p:spPr>
          <a:xfrm>
            <a:off x="1817225" y="-21435"/>
            <a:ext cx="4278775" cy="62811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5" name="Title 23">
            <a:extLst>
              <a:ext uri="{FF2B5EF4-FFF2-40B4-BE49-F238E27FC236}">
                <a16:creationId xmlns:a16="http://schemas.microsoft.com/office/drawing/2014/main" id="{4D6C6B8E-04B9-7349-BDFB-33BBB48D6634}"/>
              </a:ext>
            </a:extLst>
          </p:cNvPr>
          <p:cNvSpPr>
            <a:spLocks noGrp="1"/>
          </p:cNvSpPr>
          <p:nvPr>
            <p:ph type="title" hasCustomPrompt="1"/>
          </p:nvPr>
        </p:nvSpPr>
        <p:spPr>
          <a:xfrm>
            <a:off x="2106592" y="299937"/>
            <a:ext cx="3680750" cy="1019549"/>
          </a:xfrm>
          <a:prstGeom prst="rect">
            <a:avLst/>
          </a:prstGeom>
        </p:spPr>
        <p:txBody>
          <a:bodyPr anchor="t"/>
          <a:lstStyle>
            <a:lvl1pPr>
              <a:defRPr sz="20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7DCE1B1D-3F82-A642-A703-B95E42746961}"/>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3445930934"/>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_no image">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0350"/>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4" name="Straight Connector 13">
            <a:extLst>
              <a:ext uri="{FF2B5EF4-FFF2-40B4-BE49-F238E27FC236}">
                <a16:creationId xmlns:a16="http://schemas.microsoft.com/office/drawing/2014/main" id="{85FF6668-2777-8E48-92D1-5F025FCA655E}"/>
              </a:ext>
            </a:extLst>
          </p:cNvPr>
          <p:cNvCxnSpPr>
            <a:cxnSpLocks/>
          </p:cNvCxnSpPr>
          <p:nvPr userDrawn="1"/>
        </p:nvCxnSpPr>
        <p:spPr>
          <a:xfrm>
            <a:off x="695325" y="791290"/>
            <a:ext cx="313487" cy="0"/>
          </a:xfrm>
          <a:prstGeom prst="line">
            <a:avLst/>
          </a:prstGeom>
          <a:ln w="25400">
            <a:solidFill>
              <a:srgbClr val="614B79"/>
            </a:solidFill>
          </a:ln>
        </p:spPr>
        <p:style>
          <a:lnRef idx="1">
            <a:schemeClr val="accent1"/>
          </a:lnRef>
          <a:fillRef idx="0">
            <a:schemeClr val="accent1"/>
          </a:fillRef>
          <a:effectRef idx="0">
            <a:schemeClr val="accent1"/>
          </a:effectRef>
          <a:fontRef idx="minor">
            <a:schemeClr val="tx1"/>
          </a:fontRef>
        </p:style>
      </p:cxnSp>
      <p:sp>
        <p:nvSpPr>
          <p:cNvPr id="13" name="Picture Placeholder 11">
            <a:extLst>
              <a:ext uri="{FF2B5EF4-FFF2-40B4-BE49-F238E27FC236}">
                <a16:creationId xmlns:a16="http://schemas.microsoft.com/office/drawing/2014/main" id="{870C3E24-28BE-C24F-9A0C-758A0BA47163}"/>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Text Placeholder 2">
            <a:extLst>
              <a:ext uri="{FF2B5EF4-FFF2-40B4-BE49-F238E27FC236}">
                <a16:creationId xmlns:a16="http://schemas.microsoft.com/office/drawing/2014/main" id="{70AD7824-80BC-B54E-9635-3042D81B98AE}"/>
              </a:ext>
            </a:extLst>
          </p:cNvPr>
          <p:cNvSpPr>
            <a:spLocks noGrp="1"/>
          </p:cNvSpPr>
          <p:nvPr>
            <p:ph type="body" sz="quarter" idx="14"/>
          </p:nvPr>
        </p:nvSpPr>
        <p:spPr>
          <a:xfrm>
            <a:off x="611850" y="1412875"/>
            <a:ext cx="2678001" cy="1644647"/>
          </a:xfrm>
          <a:prstGeom prst="rect">
            <a:avLst/>
          </a:prstGeom>
        </p:spPr>
        <p:txBody>
          <a:bodyPr anchor="t"/>
          <a:lstStyle>
            <a:lvl1pPr marL="0" indent="0">
              <a:lnSpc>
                <a:spcPct val="100000"/>
              </a:lnSpc>
              <a:buFontTx/>
              <a:buNone/>
              <a:defRPr sz="1600">
                <a:solidFill>
                  <a:schemeClr val="tx1">
                    <a:lumMod val="60000"/>
                    <a:lumOff val="40000"/>
                  </a:schemeClr>
                </a:solidFill>
                <a:latin typeface="Effra" panose="020B0603020203020204" pitchFamily="34" charset="0"/>
              </a:defRPr>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stStyle>
          <a:p>
            <a:pPr lvl="0"/>
            <a:r>
              <a:rPr lang="en-GB" dirty="0"/>
              <a:t>Click to edit Master text styles</a:t>
            </a:r>
            <a:endParaRPr lang="en-US" dirty="0"/>
          </a:p>
        </p:txBody>
      </p:sp>
    </p:spTree>
    <p:extLst>
      <p:ext uri="{BB962C8B-B14F-4D97-AF65-F5344CB8AC3E}">
        <p14:creationId xmlns:p14="http://schemas.microsoft.com/office/powerpoint/2010/main" val="2229625361"/>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890">
          <p15:clr>
            <a:srgbClr val="FBAE40"/>
          </p15:clr>
        </p15:guide>
        <p15:guide id="4" orient="horz" pos="343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ccent tex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E90BDFA-00E0-314A-9FFD-8243AFFF1F82}"/>
              </a:ext>
            </a:extLst>
          </p:cNvPr>
          <p:cNvSpPr/>
          <p:nvPr userDrawn="1"/>
        </p:nvSpPr>
        <p:spPr>
          <a:xfrm>
            <a:off x="3209925" y="1533525"/>
            <a:ext cx="8286750" cy="3790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0" y="-21435"/>
            <a:ext cx="4992802" cy="6267600"/>
          </a:xfrm>
          <a:prstGeom prst="rect">
            <a:avLst/>
          </a:prstGeom>
        </p:spPr>
        <p:txBody>
          <a:bodyPr/>
          <a:lstStyle>
            <a:lvl1pPr>
              <a:defRPr>
                <a:latin typeface="Effra" panose="020B0603020203020204" pitchFamily="34" charset="0"/>
              </a:defRPr>
            </a:lvl1pPr>
          </a:lstStyle>
          <a:p>
            <a:endParaRPr lang="en-US" dirty="0"/>
          </a:p>
        </p:txBody>
      </p:sp>
      <p:cxnSp>
        <p:nvCxnSpPr>
          <p:cNvPr id="13" name="Straight Connector 12">
            <a:extLst>
              <a:ext uri="{FF2B5EF4-FFF2-40B4-BE49-F238E27FC236}">
                <a16:creationId xmlns:a16="http://schemas.microsoft.com/office/drawing/2014/main" id="{C21D5359-4D28-4A4D-8A13-B11B9D41FE36}"/>
              </a:ext>
            </a:extLst>
          </p:cNvPr>
          <p:cNvCxnSpPr>
            <a:cxnSpLocks/>
          </p:cNvCxnSpPr>
          <p:nvPr userDrawn="1"/>
        </p:nvCxnSpPr>
        <p:spPr>
          <a:xfrm>
            <a:off x="5754732" y="3149866"/>
            <a:ext cx="31348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5671257" y="2618926"/>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1" name="Picture Placeholder 11">
            <a:extLst>
              <a:ext uri="{FF2B5EF4-FFF2-40B4-BE49-F238E27FC236}">
                <a16:creationId xmlns:a16="http://schemas.microsoft.com/office/drawing/2014/main" id="{CDF84178-7DE9-974A-AD5C-DBE50D8864AF}"/>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1436258992"/>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29" name="Picture Placeholder 2">
            <a:extLst>
              <a:ext uri="{FF2B5EF4-FFF2-40B4-BE49-F238E27FC236}">
                <a16:creationId xmlns:a16="http://schemas.microsoft.com/office/drawing/2014/main" id="{D9C7D6E6-D0C6-7744-A8CA-C885AFC15397}"/>
              </a:ext>
            </a:extLst>
          </p:cNvPr>
          <p:cNvSpPr>
            <a:spLocks noGrp="1"/>
          </p:cNvSpPr>
          <p:nvPr>
            <p:ph type="pic" sz="quarter" idx="15"/>
          </p:nvPr>
        </p:nvSpPr>
        <p:spPr>
          <a:xfrm>
            <a:off x="5362902" y="3141664"/>
            <a:ext cx="6829097" cy="3106102"/>
          </a:xfrm>
          <a:prstGeom prst="rect">
            <a:avLst/>
          </a:prstGeom>
        </p:spPr>
        <p:txBody>
          <a:bodyPr/>
          <a:lstStyle>
            <a:lvl1pPr>
              <a:defRPr>
                <a:latin typeface="Effra" panose="020B0603020203020204" pitchFamily="34" charset="0"/>
              </a:defRPr>
            </a:lvl1pPr>
          </a:lstStyle>
          <a:p>
            <a:endParaRPr lang="en-US" dirty="0"/>
          </a:p>
        </p:txBody>
      </p:sp>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5362902" y="0"/>
            <a:ext cx="6829097" cy="3141664"/>
          </a:xfrm>
          <a:prstGeom prst="rect">
            <a:avLst/>
          </a:prstGeom>
        </p:spPr>
        <p:txBody>
          <a:bodyPr/>
          <a:lstStyle>
            <a:lvl1pPr>
              <a:defRPr>
                <a:latin typeface="Effra" panose="020B0603020203020204" pitchFamily="34" charset="0"/>
              </a:defRPr>
            </a:lvl1pPr>
          </a:lstStyle>
          <a:p>
            <a:endParaRPr lang="en-US" dirty="0"/>
          </a:p>
        </p:txBody>
      </p:sp>
      <p:sp>
        <p:nvSpPr>
          <p:cNvPr id="18" name="Rectangle 17">
            <a:extLst>
              <a:ext uri="{FF2B5EF4-FFF2-40B4-BE49-F238E27FC236}">
                <a16:creationId xmlns:a16="http://schemas.microsoft.com/office/drawing/2014/main" id="{0D044AB7-644E-4440-A44B-E1FEEAA60724}"/>
              </a:ext>
            </a:extLst>
          </p:cNvPr>
          <p:cNvSpPr/>
          <p:nvPr userDrawn="1"/>
        </p:nvSpPr>
        <p:spPr>
          <a:xfrm>
            <a:off x="5362903" y="-11956"/>
            <a:ext cx="3445430" cy="3153619"/>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20" name="Rectangle 19">
            <a:extLst>
              <a:ext uri="{FF2B5EF4-FFF2-40B4-BE49-F238E27FC236}">
                <a16:creationId xmlns:a16="http://schemas.microsoft.com/office/drawing/2014/main" id="{AE95B5FB-7B9E-9644-8005-9602FFE25710}"/>
              </a:ext>
            </a:extLst>
          </p:cNvPr>
          <p:cNvSpPr/>
          <p:nvPr userDrawn="1"/>
        </p:nvSpPr>
        <p:spPr>
          <a:xfrm>
            <a:off x="8808334" y="3141664"/>
            <a:ext cx="3383666" cy="3106102"/>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31" name="Title 23">
            <a:extLst>
              <a:ext uri="{FF2B5EF4-FFF2-40B4-BE49-F238E27FC236}">
                <a16:creationId xmlns:a16="http://schemas.microsoft.com/office/drawing/2014/main" id="{A7A13A79-78B2-0647-8A15-8CE0890DDA7E}"/>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6" name="Straight Connector 15">
            <a:extLst>
              <a:ext uri="{FF2B5EF4-FFF2-40B4-BE49-F238E27FC236}">
                <a16:creationId xmlns:a16="http://schemas.microsoft.com/office/drawing/2014/main" id="{3E6DC3F2-F1F0-5247-9BFF-7893065AB4DE}"/>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Picture Placeholder 11">
            <a:extLst>
              <a:ext uri="{FF2B5EF4-FFF2-40B4-BE49-F238E27FC236}">
                <a16:creationId xmlns:a16="http://schemas.microsoft.com/office/drawing/2014/main" id="{E93FE91D-5B8D-AD47-B884-138F7AC18C50}"/>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3492908768"/>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197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DA69D966-F657-E647-B569-4B42E6533FF7}"/>
              </a:ext>
            </a:extLst>
          </p:cNvPr>
          <p:cNvSpPr>
            <a:spLocks noGrp="1"/>
          </p:cNvSpPr>
          <p:nvPr>
            <p:ph type="pic" sz="quarter" idx="16"/>
          </p:nvPr>
        </p:nvSpPr>
        <p:spPr>
          <a:xfrm>
            <a:off x="9113135" y="0"/>
            <a:ext cx="3082724" cy="6240068"/>
          </a:xfrm>
          <a:prstGeom prst="rect">
            <a:avLst/>
          </a:prstGeom>
        </p:spPr>
        <p:txBody>
          <a:bodyPr/>
          <a:lstStyle>
            <a:lvl1pPr>
              <a:defRPr>
                <a:latin typeface="Effra" panose="020B0603020203020204" pitchFamily="34" charset="0"/>
              </a:defRPr>
            </a:lvl1pPr>
          </a:lstStyle>
          <a:p>
            <a:endParaRPr lang="en-US" dirty="0"/>
          </a:p>
        </p:txBody>
      </p:sp>
      <p:sp>
        <p:nvSpPr>
          <p:cNvPr id="29" name="Picture Placeholder 2">
            <a:extLst>
              <a:ext uri="{FF2B5EF4-FFF2-40B4-BE49-F238E27FC236}">
                <a16:creationId xmlns:a16="http://schemas.microsoft.com/office/drawing/2014/main" id="{D9C7D6E6-D0C6-7744-A8CA-C885AFC15397}"/>
              </a:ext>
            </a:extLst>
          </p:cNvPr>
          <p:cNvSpPr>
            <a:spLocks noGrp="1"/>
          </p:cNvSpPr>
          <p:nvPr>
            <p:ph type="pic" sz="quarter" idx="15"/>
          </p:nvPr>
        </p:nvSpPr>
        <p:spPr>
          <a:xfrm>
            <a:off x="6026553" y="-11956"/>
            <a:ext cx="3078863" cy="6259722"/>
          </a:xfrm>
          <a:prstGeom prst="rect">
            <a:avLst/>
          </a:prstGeom>
        </p:spPr>
        <p:txBody>
          <a:bodyPr/>
          <a:lstStyle>
            <a:lvl1pPr>
              <a:defRPr>
                <a:latin typeface="Effra" panose="020B0603020203020204" pitchFamily="34" charset="0"/>
              </a:defRPr>
            </a:lvl1pPr>
          </a:lstStyle>
          <a:p>
            <a:endParaRPr lang="en-US" dirty="0"/>
          </a:p>
        </p:txBody>
      </p:sp>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2943828" y="0"/>
            <a:ext cx="3082724" cy="6240068"/>
          </a:xfrm>
          <a:prstGeom prst="rect">
            <a:avLst/>
          </a:prstGeom>
        </p:spPr>
        <p:txBody>
          <a:bodyPr/>
          <a:lstStyle>
            <a:lvl1pPr>
              <a:defRPr>
                <a:latin typeface="Effra" panose="020B0603020203020204" pitchFamily="34" charset="0"/>
              </a:defRPr>
            </a:lvl1pPr>
          </a:lstStyle>
          <a:p>
            <a:endParaRPr lang="en-US" dirty="0"/>
          </a:p>
        </p:txBody>
      </p:sp>
      <p:sp>
        <p:nvSpPr>
          <p:cNvPr id="18" name="Rectangle 17">
            <a:extLst>
              <a:ext uri="{FF2B5EF4-FFF2-40B4-BE49-F238E27FC236}">
                <a16:creationId xmlns:a16="http://schemas.microsoft.com/office/drawing/2014/main" id="{0D044AB7-644E-4440-A44B-E1FEEAA60724}"/>
              </a:ext>
            </a:extLst>
          </p:cNvPr>
          <p:cNvSpPr/>
          <p:nvPr userDrawn="1"/>
        </p:nvSpPr>
        <p:spPr>
          <a:xfrm>
            <a:off x="6026552" y="-11956"/>
            <a:ext cx="3082724" cy="3153619"/>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20" name="Rectangle 19">
            <a:extLst>
              <a:ext uri="{FF2B5EF4-FFF2-40B4-BE49-F238E27FC236}">
                <a16:creationId xmlns:a16="http://schemas.microsoft.com/office/drawing/2014/main" id="{AE95B5FB-7B9E-9644-8005-9602FFE25710}"/>
              </a:ext>
            </a:extLst>
          </p:cNvPr>
          <p:cNvSpPr/>
          <p:nvPr userDrawn="1"/>
        </p:nvSpPr>
        <p:spPr>
          <a:xfrm>
            <a:off x="9109276" y="3141664"/>
            <a:ext cx="3082724" cy="3106102"/>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31" name="Title 23">
            <a:extLst>
              <a:ext uri="{FF2B5EF4-FFF2-40B4-BE49-F238E27FC236}">
                <a16:creationId xmlns:a16="http://schemas.microsoft.com/office/drawing/2014/main" id="{A7A13A79-78B2-0647-8A15-8CE0890DDA7E}"/>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6" name="Rectangle 15">
            <a:extLst>
              <a:ext uri="{FF2B5EF4-FFF2-40B4-BE49-F238E27FC236}">
                <a16:creationId xmlns:a16="http://schemas.microsoft.com/office/drawing/2014/main" id="{F0B87B51-3715-6442-862E-989C546F0D17}"/>
              </a:ext>
            </a:extLst>
          </p:cNvPr>
          <p:cNvSpPr/>
          <p:nvPr userDrawn="1"/>
        </p:nvSpPr>
        <p:spPr>
          <a:xfrm>
            <a:off x="2943828" y="3153618"/>
            <a:ext cx="3082724" cy="3106800"/>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cxnSp>
        <p:nvCxnSpPr>
          <p:cNvPr id="23" name="Straight Connector 22">
            <a:extLst>
              <a:ext uri="{FF2B5EF4-FFF2-40B4-BE49-F238E27FC236}">
                <a16:creationId xmlns:a16="http://schemas.microsoft.com/office/drawing/2014/main" id="{5F2A42F2-4CF0-674B-993E-70F71F3C91AD}"/>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Picture Placeholder 11">
            <a:extLst>
              <a:ext uri="{FF2B5EF4-FFF2-40B4-BE49-F238E27FC236}">
                <a16:creationId xmlns:a16="http://schemas.microsoft.com/office/drawing/2014/main" id="{F0EC8D17-EF1A-6A41-947A-4748758C21DA}"/>
              </a:ext>
            </a:extLst>
          </p:cNvPr>
          <p:cNvSpPr>
            <a:spLocks noGrp="1"/>
          </p:cNvSpPr>
          <p:nvPr>
            <p:ph type="pic" sz="quarter" idx="17"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77769701"/>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197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 blo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BC642C-0750-5545-89B2-60CDB44FD3AD}"/>
              </a:ext>
            </a:extLst>
          </p:cNvPr>
          <p:cNvSpPr>
            <a:spLocks/>
          </p:cNvSpPr>
          <p:nvPr userDrawn="1"/>
        </p:nvSpPr>
        <p:spPr>
          <a:xfrm>
            <a:off x="6096000" y="0"/>
            <a:ext cx="6096000" cy="62597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21" name="Title 23">
            <a:extLst>
              <a:ext uri="{FF2B5EF4-FFF2-40B4-BE49-F238E27FC236}">
                <a16:creationId xmlns:a16="http://schemas.microsoft.com/office/drawing/2014/main" id="{6F7BF81E-536C-DD4A-BFD8-C9F254F9494B}"/>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1" name="Straight Connector 10">
            <a:extLst>
              <a:ext uri="{FF2B5EF4-FFF2-40B4-BE49-F238E27FC236}">
                <a16:creationId xmlns:a16="http://schemas.microsoft.com/office/drawing/2014/main" id="{ED71F2CB-2B68-C44C-A8E6-3A56D75DF6D1}"/>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Picture Placeholder 11">
            <a:extLst>
              <a:ext uri="{FF2B5EF4-FFF2-40B4-BE49-F238E27FC236}">
                <a16:creationId xmlns:a16="http://schemas.microsoft.com/office/drawing/2014/main" id="{E94B651D-C079-2B4E-972A-79E6C0BEE487}"/>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31052786"/>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page_1">
    <p:spTree>
      <p:nvGrpSpPr>
        <p:cNvPr id="1" name=""/>
        <p:cNvGrpSpPr/>
        <p:nvPr/>
      </p:nvGrpSpPr>
      <p:grpSpPr>
        <a:xfrm>
          <a:off x="0" y="0"/>
          <a:ext cx="0" cy="0"/>
          <a:chOff x="0" y="0"/>
          <a:chExt cx="0" cy="0"/>
        </a:xfrm>
      </p:grpSpPr>
      <p:sp>
        <p:nvSpPr>
          <p:cNvPr id="32" name="Freeform 13">
            <a:extLst>
              <a:ext uri="{FF2B5EF4-FFF2-40B4-BE49-F238E27FC236}">
                <a16:creationId xmlns:a16="http://schemas.microsoft.com/office/drawing/2014/main" id="{4D9F3397-A975-DB4E-8A37-0DCD832516D4}"/>
              </a:ext>
            </a:extLst>
          </p:cNvPr>
          <p:cNvSpPr>
            <a:spLocks/>
          </p:cNvSpPr>
          <p:nvPr userDrawn="1"/>
        </p:nvSpPr>
        <p:spPr bwMode="auto">
          <a:xfrm>
            <a:off x="8287026" y="2995417"/>
            <a:ext cx="2727192" cy="2475488"/>
          </a:xfrm>
          <a:custGeom>
            <a:avLst/>
            <a:gdLst>
              <a:gd name="T0" fmla="*/ 1145 w 1145"/>
              <a:gd name="T1" fmla="*/ 0 h 902"/>
              <a:gd name="T2" fmla="*/ 1145 w 1145"/>
              <a:gd name="T3" fmla="*/ 846 h 902"/>
              <a:gd name="T4" fmla="*/ 1088 w 1145"/>
              <a:gd name="T5" fmla="*/ 902 h 902"/>
              <a:gd name="T6" fmla="*/ 56 w 1145"/>
              <a:gd name="T7" fmla="*/ 902 h 902"/>
              <a:gd name="T8" fmla="*/ 0 w 1145"/>
              <a:gd name="T9" fmla="*/ 846 h 902"/>
              <a:gd name="T10" fmla="*/ 0 w 1145"/>
              <a:gd name="T11" fmla="*/ 0 h 902"/>
              <a:gd name="T12" fmla="*/ 1145 w 1145"/>
              <a:gd name="T13" fmla="*/ 0 h 902"/>
            </a:gdLst>
            <a:ahLst/>
            <a:cxnLst>
              <a:cxn ang="0">
                <a:pos x="T0" y="T1"/>
              </a:cxn>
              <a:cxn ang="0">
                <a:pos x="T2" y="T3"/>
              </a:cxn>
              <a:cxn ang="0">
                <a:pos x="T4" y="T5"/>
              </a:cxn>
              <a:cxn ang="0">
                <a:pos x="T6" y="T7"/>
              </a:cxn>
              <a:cxn ang="0">
                <a:pos x="T8" y="T9"/>
              </a:cxn>
              <a:cxn ang="0">
                <a:pos x="T10" y="T11"/>
              </a:cxn>
              <a:cxn ang="0">
                <a:pos x="T12" y="T13"/>
              </a:cxn>
            </a:cxnLst>
            <a:rect l="0" t="0" r="r" b="b"/>
            <a:pathLst>
              <a:path w="1145" h="902">
                <a:moveTo>
                  <a:pt x="1145" y="0"/>
                </a:moveTo>
                <a:cubicBezTo>
                  <a:pt x="1145" y="846"/>
                  <a:pt x="1145" y="846"/>
                  <a:pt x="1145" y="846"/>
                </a:cubicBezTo>
                <a:cubicBezTo>
                  <a:pt x="1145" y="877"/>
                  <a:pt x="1119" y="902"/>
                  <a:pt x="1088" y="902"/>
                </a:cubicBezTo>
                <a:cubicBezTo>
                  <a:pt x="56" y="902"/>
                  <a:pt x="56" y="902"/>
                  <a:pt x="56" y="902"/>
                </a:cubicBezTo>
                <a:cubicBezTo>
                  <a:pt x="25" y="902"/>
                  <a:pt x="0" y="877"/>
                  <a:pt x="0" y="846"/>
                </a:cubicBezTo>
                <a:cubicBezTo>
                  <a:pt x="0" y="0"/>
                  <a:pt x="0" y="0"/>
                  <a:pt x="0" y="0"/>
                </a:cubicBezTo>
                <a:lnTo>
                  <a:pt x="1145" y="0"/>
                </a:lnTo>
                <a:close/>
              </a:path>
            </a:pathLst>
          </a:custGeom>
          <a:solidFill>
            <a:schemeClr val="bg1"/>
          </a:solidFill>
          <a:ln>
            <a:noFill/>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latin typeface="Effra" panose="020B0603020203020204" pitchFamily="34" charset="0"/>
            </a:endParaRPr>
          </a:p>
        </p:txBody>
      </p:sp>
      <p:sp>
        <p:nvSpPr>
          <p:cNvPr id="33" name="Freeform 13">
            <a:extLst>
              <a:ext uri="{FF2B5EF4-FFF2-40B4-BE49-F238E27FC236}">
                <a16:creationId xmlns:a16="http://schemas.microsoft.com/office/drawing/2014/main" id="{D214DF83-A83B-6D47-B10F-39B1202185D5}"/>
              </a:ext>
            </a:extLst>
          </p:cNvPr>
          <p:cNvSpPr>
            <a:spLocks/>
          </p:cNvSpPr>
          <p:nvPr userDrawn="1"/>
        </p:nvSpPr>
        <p:spPr bwMode="auto">
          <a:xfrm>
            <a:off x="4717395" y="2995417"/>
            <a:ext cx="2727192" cy="2475488"/>
          </a:xfrm>
          <a:custGeom>
            <a:avLst/>
            <a:gdLst>
              <a:gd name="T0" fmla="*/ 1145 w 1145"/>
              <a:gd name="T1" fmla="*/ 0 h 902"/>
              <a:gd name="T2" fmla="*/ 1145 w 1145"/>
              <a:gd name="T3" fmla="*/ 846 h 902"/>
              <a:gd name="T4" fmla="*/ 1088 w 1145"/>
              <a:gd name="T5" fmla="*/ 902 h 902"/>
              <a:gd name="T6" fmla="*/ 56 w 1145"/>
              <a:gd name="T7" fmla="*/ 902 h 902"/>
              <a:gd name="T8" fmla="*/ 0 w 1145"/>
              <a:gd name="T9" fmla="*/ 846 h 902"/>
              <a:gd name="T10" fmla="*/ 0 w 1145"/>
              <a:gd name="T11" fmla="*/ 0 h 902"/>
              <a:gd name="T12" fmla="*/ 1145 w 1145"/>
              <a:gd name="T13" fmla="*/ 0 h 902"/>
            </a:gdLst>
            <a:ahLst/>
            <a:cxnLst>
              <a:cxn ang="0">
                <a:pos x="T0" y="T1"/>
              </a:cxn>
              <a:cxn ang="0">
                <a:pos x="T2" y="T3"/>
              </a:cxn>
              <a:cxn ang="0">
                <a:pos x="T4" y="T5"/>
              </a:cxn>
              <a:cxn ang="0">
                <a:pos x="T6" y="T7"/>
              </a:cxn>
              <a:cxn ang="0">
                <a:pos x="T8" y="T9"/>
              </a:cxn>
              <a:cxn ang="0">
                <a:pos x="T10" y="T11"/>
              </a:cxn>
              <a:cxn ang="0">
                <a:pos x="T12" y="T13"/>
              </a:cxn>
            </a:cxnLst>
            <a:rect l="0" t="0" r="r" b="b"/>
            <a:pathLst>
              <a:path w="1145" h="902">
                <a:moveTo>
                  <a:pt x="1145" y="0"/>
                </a:moveTo>
                <a:cubicBezTo>
                  <a:pt x="1145" y="846"/>
                  <a:pt x="1145" y="846"/>
                  <a:pt x="1145" y="846"/>
                </a:cubicBezTo>
                <a:cubicBezTo>
                  <a:pt x="1145" y="877"/>
                  <a:pt x="1119" y="902"/>
                  <a:pt x="1088" y="902"/>
                </a:cubicBezTo>
                <a:cubicBezTo>
                  <a:pt x="56" y="902"/>
                  <a:pt x="56" y="902"/>
                  <a:pt x="56" y="902"/>
                </a:cubicBezTo>
                <a:cubicBezTo>
                  <a:pt x="25" y="902"/>
                  <a:pt x="0" y="877"/>
                  <a:pt x="0" y="846"/>
                </a:cubicBezTo>
                <a:cubicBezTo>
                  <a:pt x="0" y="0"/>
                  <a:pt x="0" y="0"/>
                  <a:pt x="0" y="0"/>
                </a:cubicBezTo>
                <a:lnTo>
                  <a:pt x="1145" y="0"/>
                </a:lnTo>
                <a:close/>
              </a:path>
            </a:pathLst>
          </a:custGeom>
          <a:solidFill>
            <a:schemeClr val="bg1"/>
          </a:solidFill>
          <a:ln>
            <a:noFill/>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latin typeface="Effra" panose="020B0603020203020204" pitchFamily="34" charset="0"/>
            </a:endParaRPr>
          </a:p>
        </p:txBody>
      </p:sp>
      <p:sp>
        <p:nvSpPr>
          <p:cNvPr id="35" name="Freeform 13">
            <a:extLst>
              <a:ext uri="{FF2B5EF4-FFF2-40B4-BE49-F238E27FC236}">
                <a16:creationId xmlns:a16="http://schemas.microsoft.com/office/drawing/2014/main" id="{67189494-B267-384A-A1E4-0A4DEDCC98CD}"/>
              </a:ext>
            </a:extLst>
          </p:cNvPr>
          <p:cNvSpPr>
            <a:spLocks/>
          </p:cNvSpPr>
          <p:nvPr userDrawn="1"/>
        </p:nvSpPr>
        <p:spPr bwMode="auto">
          <a:xfrm>
            <a:off x="1177782" y="2995417"/>
            <a:ext cx="2727192" cy="2475488"/>
          </a:xfrm>
          <a:custGeom>
            <a:avLst/>
            <a:gdLst>
              <a:gd name="T0" fmla="*/ 1145 w 1145"/>
              <a:gd name="T1" fmla="*/ 0 h 902"/>
              <a:gd name="T2" fmla="*/ 1145 w 1145"/>
              <a:gd name="T3" fmla="*/ 846 h 902"/>
              <a:gd name="T4" fmla="*/ 1088 w 1145"/>
              <a:gd name="T5" fmla="*/ 902 h 902"/>
              <a:gd name="T6" fmla="*/ 56 w 1145"/>
              <a:gd name="T7" fmla="*/ 902 h 902"/>
              <a:gd name="T8" fmla="*/ 0 w 1145"/>
              <a:gd name="T9" fmla="*/ 846 h 902"/>
              <a:gd name="T10" fmla="*/ 0 w 1145"/>
              <a:gd name="T11" fmla="*/ 0 h 902"/>
              <a:gd name="T12" fmla="*/ 1145 w 1145"/>
              <a:gd name="T13" fmla="*/ 0 h 902"/>
            </a:gdLst>
            <a:ahLst/>
            <a:cxnLst>
              <a:cxn ang="0">
                <a:pos x="T0" y="T1"/>
              </a:cxn>
              <a:cxn ang="0">
                <a:pos x="T2" y="T3"/>
              </a:cxn>
              <a:cxn ang="0">
                <a:pos x="T4" y="T5"/>
              </a:cxn>
              <a:cxn ang="0">
                <a:pos x="T6" y="T7"/>
              </a:cxn>
              <a:cxn ang="0">
                <a:pos x="T8" y="T9"/>
              </a:cxn>
              <a:cxn ang="0">
                <a:pos x="T10" y="T11"/>
              </a:cxn>
              <a:cxn ang="0">
                <a:pos x="T12" y="T13"/>
              </a:cxn>
            </a:cxnLst>
            <a:rect l="0" t="0" r="r" b="b"/>
            <a:pathLst>
              <a:path w="1145" h="902">
                <a:moveTo>
                  <a:pt x="1145" y="0"/>
                </a:moveTo>
                <a:cubicBezTo>
                  <a:pt x="1145" y="846"/>
                  <a:pt x="1145" y="846"/>
                  <a:pt x="1145" y="846"/>
                </a:cubicBezTo>
                <a:cubicBezTo>
                  <a:pt x="1145" y="877"/>
                  <a:pt x="1119" y="902"/>
                  <a:pt x="1088" y="902"/>
                </a:cubicBezTo>
                <a:cubicBezTo>
                  <a:pt x="56" y="902"/>
                  <a:pt x="56" y="902"/>
                  <a:pt x="56" y="902"/>
                </a:cubicBezTo>
                <a:cubicBezTo>
                  <a:pt x="25" y="902"/>
                  <a:pt x="0" y="877"/>
                  <a:pt x="0" y="846"/>
                </a:cubicBezTo>
                <a:cubicBezTo>
                  <a:pt x="0" y="0"/>
                  <a:pt x="0" y="0"/>
                  <a:pt x="0" y="0"/>
                </a:cubicBezTo>
                <a:lnTo>
                  <a:pt x="1145" y="0"/>
                </a:lnTo>
                <a:close/>
              </a:path>
            </a:pathLst>
          </a:custGeom>
          <a:solidFill>
            <a:schemeClr val="bg1"/>
          </a:solidFill>
          <a:ln>
            <a:noFill/>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latin typeface="Effra" panose="020B0603020203020204" pitchFamily="34" charset="0"/>
            </a:endParaRPr>
          </a:p>
        </p:txBody>
      </p:sp>
      <p:sp>
        <p:nvSpPr>
          <p:cNvPr id="18" name="Rectangle 17">
            <a:extLst>
              <a:ext uri="{FF2B5EF4-FFF2-40B4-BE49-F238E27FC236}">
                <a16:creationId xmlns:a16="http://schemas.microsoft.com/office/drawing/2014/main" id="{622081E2-C2EF-0D41-AA1B-F479349F313C}"/>
              </a:ext>
            </a:extLst>
          </p:cNvPr>
          <p:cNvSpPr/>
          <p:nvPr userDrawn="1"/>
        </p:nvSpPr>
        <p:spPr>
          <a:xfrm flipV="1">
            <a:off x="0" y="0"/>
            <a:ext cx="12192000" cy="20027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40" name="Rectangle 39">
            <a:extLst>
              <a:ext uri="{FF2B5EF4-FFF2-40B4-BE49-F238E27FC236}">
                <a16:creationId xmlns:a16="http://schemas.microsoft.com/office/drawing/2014/main" id="{7B11C352-50F2-3A4C-A3AD-125A38069C80}"/>
              </a:ext>
            </a:extLst>
          </p:cNvPr>
          <p:cNvSpPr/>
          <p:nvPr userDrawn="1"/>
        </p:nvSpPr>
        <p:spPr>
          <a:xfrm>
            <a:off x="0" y="1842398"/>
            <a:ext cx="12192000" cy="2972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cxnSp>
        <p:nvCxnSpPr>
          <p:cNvPr id="28" name="Straight Connector 27">
            <a:extLst>
              <a:ext uri="{FF2B5EF4-FFF2-40B4-BE49-F238E27FC236}">
                <a16:creationId xmlns:a16="http://schemas.microsoft.com/office/drawing/2014/main" id="{A5369340-15CC-7C44-ADF8-1A901CD1B7BE}"/>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Picture Placeholder 11">
            <a:extLst>
              <a:ext uri="{FF2B5EF4-FFF2-40B4-BE49-F238E27FC236}">
                <a16:creationId xmlns:a16="http://schemas.microsoft.com/office/drawing/2014/main" id="{219B949F-F6EC-2A4A-B9E8-2E898C63362E}"/>
              </a:ext>
            </a:extLst>
          </p:cNvPr>
          <p:cNvSpPr>
            <a:spLocks noGrp="1"/>
          </p:cNvSpPr>
          <p:nvPr>
            <p:ph type="pic" sz="quarter" idx="23"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20" name="Text Placeholder 7">
            <a:extLst>
              <a:ext uri="{FF2B5EF4-FFF2-40B4-BE49-F238E27FC236}">
                <a16:creationId xmlns:a16="http://schemas.microsoft.com/office/drawing/2014/main" id="{6A1CF90A-804F-F448-A879-BAC3F6E12CB9}"/>
              </a:ext>
            </a:extLst>
          </p:cNvPr>
          <p:cNvSpPr>
            <a:spLocks noGrp="1"/>
          </p:cNvSpPr>
          <p:nvPr>
            <p:ph type="body" sz="quarter" idx="15"/>
          </p:nvPr>
        </p:nvSpPr>
        <p:spPr>
          <a:xfrm>
            <a:off x="1508812" y="2791518"/>
            <a:ext cx="2065133" cy="297278"/>
          </a:xfrm>
          <a:prstGeom prst="rect">
            <a:avLst/>
          </a:prstGeom>
        </p:spPr>
        <p:txBody>
          <a:bodyPr/>
          <a:lstStyle>
            <a:lvl1pPr algn="ctr">
              <a:buFontTx/>
              <a:buNone/>
              <a:defRPr sz="1200" b="1" baseline="0">
                <a:solidFill>
                  <a:schemeClr val="tx1"/>
                </a:solidFill>
                <a:latin typeface="Effra" panose="020B0603020203020204" pitchFamily="34" charset="0"/>
              </a:defRPr>
            </a:lvl1pPr>
          </a:lstStyle>
          <a:p>
            <a:pPr lvl="0"/>
            <a:endParaRPr lang="en-US" dirty="0"/>
          </a:p>
        </p:txBody>
      </p:sp>
      <p:sp>
        <p:nvSpPr>
          <p:cNvPr id="22" name="Text Placeholder 7">
            <a:extLst>
              <a:ext uri="{FF2B5EF4-FFF2-40B4-BE49-F238E27FC236}">
                <a16:creationId xmlns:a16="http://schemas.microsoft.com/office/drawing/2014/main" id="{F5CF4D00-CEBD-9147-ADA8-A5FF3E2168DD}"/>
              </a:ext>
            </a:extLst>
          </p:cNvPr>
          <p:cNvSpPr>
            <a:spLocks noGrp="1"/>
          </p:cNvSpPr>
          <p:nvPr>
            <p:ph type="body" sz="quarter" idx="18"/>
          </p:nvPr>
        </p:nvSpPr>
        <p:spPr>
          <a:xfrm>
            <a:off x="5048425" y="2791518"/>
            <a:ext cx="2065133" cy="297278"/>
          </a:xfrm>
          <a:prstGeom prst="rect">
            <a:avLst/>
          </a:prstGeom>
        </p:spPr>
        <p:txBody>
          <a:bodyPr/>
          <a:lstStyle>
            <a:lvl1pPr algn="ctr">
              <a:buFontTx/>
              <a:buNone/>
              <a:defRPr sz="1200" b="1" baseline="0">
                <a:solidFill>
                  <a:schemeClr val="tx1"/>
                </a:solidFill>
                <a:latin typeface="Effra" panose="020B0603020203020204" pitchFamily="34" charset="0"/>
              </a:defRPr>
            </a:lvl1pPr>
          </a:lstStyle>
          <a:p>
            <a:pPr lvl="0"/>
            <a:endParaRPr lang="en-US" dirty="0"/>
          </a:p>
        </p:txBody>
      </p:sp>
      <p:sp>
        <p:nvSpPr>
          <p:cNvPr id="27" name="Text Placeholder 7">
            <a:extLst>
              <a:ext uri="{FF2B5EF4-FFF2-40B4-BE49-F238E27FC236}">
                <a16:creationId xmlns:a16="http://schemas.microsoft.com/office/drawing/2014/main" id="{A014494E-AB95-DC43-9BA2-D190965E6700}"/>
              </a:ext>
            </a:extLst>
          </p:cNvPr>
          <p:cNvSpPr>
            <a:spLocks noGrp="1"/>
          </p:cNvSpPr>
          <p:nvPr>
            <p:ph type="body" sz="quarter" idx="21"/>
          </p:nvPr>
        </p:nvSpPr>
        <p:spPr>
          <a:xfrm>
            <a:off x="8588038" y="2791518"/>
            <a:ext cx="2065133" cy="297278"/>
          </a:xfrm>
          <a:prstGeom prst="rect">
            <a:avLst/>
          </a:prstGeom>
        </p:spPr>
        <p:txBody>
          <a:bodyPr/>
          <a:lstStyle>
            <a:lvl1pPr algn="ctr">
              <a:buFontTx/>
              <a:buNone/>
              <a:defRPr sz="1200" b="1" baseline="0">
                <a:solidFill>
                  <a:schemeClr val="tx1"/>
                </a:solidFill>
                <a:latin typeface="Effra" panose="020B0603020203020204" pitchFamily="34" charset="0"/>
              </a:defRPr>
            </a:lvl1pPr>
          </a:lstStyle>
          <a:p>
            <a:pPr lvl="0"/>
            <a:endParaRPr lang="en-US" dirty="0"/>
          </a:p>
        </p:txBody>
      </p:sp>
      <p:sp>
        <p:nvSpPr>
          <p:cNvPr id="29" name="Text Placeholder 7">
            <a:extLst>
              <a:ext uri="{FF2B5EF4-FFF2-40B4-BE49-F238E27FC236}">
                <a16:creationId xmlns:a16="http://schemas.microsoft.com/office/drawing/2014/main" id="{8EBE7B9A-6EC7-C04F-ABCA-94EF63BE2BDE}"/>
              </a:ext>
            </a:extLst>
          </p:cNvPr>
          <p:cNvSpPr>
            <a:spLocks noGrp="1"/>
          </p:cNvSpPr>
          <p:nvPr>
            <p:ph type="body" sz="quarter" idx="16"/>
          </p:nvPr>
        </p:nvSpPr>
        <p:spPr>
          <a:xfrm>
            <a:off x="1508812" y="3084180"/>
            <a:ext cx="2065133" cy="297278"/>
          </a:xfrm>
          <a:prstGeom prst="rect">
            <a:avLst/>
          </a:prstGeom>
        </p:spPr>
        <p:txBody>
          <a:bodyPr/>
          <a:lstStyle>
            <a:lvl1pPr algn="ctr">
              <a:buFontTx/>
              <a:buNone/>
              <a:defRPr sz="1050" b="1" baseline="0">
                <a:solidFill>
                  <a:schemeClr val="accent4"/>
                </a:solidFill>
                <a:latin typeface="Effra" panose="020B0603020203020204" pitchFamily="34" charset="0"/>
              </a:defRPr>
            </a:lvl1pPr>
          </a:lstStyle>
          <a:p>
            <a:pPr lvl="0"/>
            <a:endParaRPr lang="en-US" dirty="0"/>
          </a:p>
        </p:txBody>
      </p:sp>
      <p:sp>
        <p:nvSpPr>
          <p:cNvPr id="30" name="Text Placeholder 7">
            <a:extLst>
              <a:ext uri="{FF2B5EF4-FFF2-40B4-BE49-F238E27FC236}">
                <a16:creationId xmlns:a16="http://schemas.microsoft.com/office/drawing/2014/main" id="{32588FAD-FBC0-B34D-8B1B-2A527278894A}"/>
              </a:ext>
            </a:extLst>
          </p:cNvPr>
          <p:cNvSpPr>
            <a:spLocks noGrp="1"/>
          </p:cNvSpPr>
          <p:nvPr>
            <p:ph type="body" sz="quarter" idx="19"/>
          </p:nvPr>
        </p:nvSpPr>
        <p:spPr>
          <a:xfrm>
            <a:off x="5048425" y="3084180"/>
            <a:ext cx="2065133" cy="297278"/>
          </a:xfrm>
          <a:prstGeom prst="rect">
            <a:avLst/>
          </a:prstGeom>
        </p:spPr>
        <p:txBody>
          <a:bodyPr/>
          <a:lstStyle>
            <a:lvl1pPr algn="ctr">
              <a:buFontTx/>
              <a:buNone/>
              <a:defRPr sz="1050" b="1" baseline="0">
                <a:solidFill>
                  <a:schemeClr val="accent4"/>
                </a:solidFill>
                <a:latin typeface="Effra" panose="020B0603020203020204" pitchFamily="34" charset="0"/>
              </a:defRPr>
            </a:lvl1pPr>
          </a:lstStyle>
          <a:p>
            <a:pPr lvl="0"/>
            <a:endParaRPr lang="en-US" dirty="0"/>
          </a:p>
        </p:txBody>
      </p:sp>
      <p:sp>
        <p:nvSpPr>
          <p:cNvPr id="31" name="Text Placeholder 7">
            <a:extLst>
              <a:ext uri="{FF2B5EF4-FFF2-40B4-BE49-F238E27FC236}">
                <a16:creationId xmlns:a16="http://schemas.microsoft.com/office/drawing/2014/main" id="{44479F95-BCD7-E743-85F8-AA8577478049}"/>
              </a:ext>
            </a:extLst>
          </p:cNvPr>
          <p:cNvSpPr>
            <a:spLocks noGrp="1"/>
          </p:cNvSpPr>
          <p:nvPr>
            <p:ph type="body" sz="quarter" idx="22"/>
          </p:nvPr>
        </p:nvSpPr>
        <p:spPr>
          <a:xfrm>
            <a:off x="8588038" y="3084180"/>
            <a:ext cx="2065133" cy="297278"/>
          </a:xfrm>
          <a:prstGeom prst="rect">
            <a:avLst/>
          </a:prstGeom>
        </p:spPr>
        <p:txBody>
          <a:bodyPr/>
          <a:lstStyle>
            <a:lvl1pPr algn="ctr">
              <a:buFontTx/>
              <a:buNone/>
              <a:defRPr sz="1050" b="1" baseline="0">
                <a:solidFill>
                  <a:schemeClr val="accent4"/>
                </a:solidFill>
                <a:latin typeface="Effra" panose="020B0603020203020204" pitchFamily="34" charset="0"/>
              </a:defRPr>
            </a:lvl1pPr>
          </a:lstStyle>
          <a:p>
            <a:pPr lvl="0"/>
            <a:endParaRPr lang="en-US" dirty="0"/>
          </a:p>
        </p:txBody>
      </p:sp>
    </p:spTree>
    <p:extLst>
      <p:ext uri="{BB962C8B-B14F-4D97-AF65-F5344CB8AC3E}">
        <p14:creationId xmlns:p14="http://schemas.microsoft.com/office/powerpoint/2010/main" val="1804098105"/>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am page">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41161F9-60ED-1745-8AFE-E0661F83A1E5}"/>
              </a:ext>
            </a:extLst>
          </p:cNvPr>
          <p:cNvSpPr/>
          <p:nvPr userDrawn="1"/>
        </p:nvSpPr>
        <p:spPr>
          <a:xfrm flipV="1">
            <a:off x="0" y="0"/>
            <a:ext cx="12192000" cy="20027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8" name="Rectangle 17">
            <a:extLst>
              <a:ext uri="{FF2B5EF4-FFF2-40B4-BE49-F238E27FC236}">
                <a16:creationId xmlns:a16="http://schemas.microsoft.com/office/drawing/2014/main" id="{622081E2-C2EF-0D41-AA1B-F479349F313C}"/>
              </a:ext>
            </a:extLst>
          </p:cNvPr>
          <p:cNvSpPr/>
          <p:nvPr userDrawn="1"/>
        </p:nvSpPr>
        <p:spPr>
          <a:xfrm>
            <a:off x="0" y="1842398"/>
            <a:ext cx="12192000" cy="2972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20" name="Text Placeholder 7">
            <a:extLst>
              <a:ext uri="{FF2B5EF4-FFF2-40B4-BE49-F238E27FC236}">
                <a16:creationId xmlns:a16="http://schemas.microsoft.com/office/drawing/2014/main" id="{93156A83-5614-544B-BCE0-67D29FEFD795}"/>
              </a:ext>
            </a:extLst>
          </p:cNvPr>
          <p:cNvSpPr>
            <a:spLocks noGrp="1"/>
          </p:cNvSpPr>
          <p:nvPr>
            <p:ph type="body" sz="quarter" idx="15"/>
          </p:nvPr>
        </p:nvSpPr>
        <p:spPr>
          <a:xfrm>
            <a:off x="2968819" y="2204667"/>
            <a:ext cx="2065133" cy="297278"/>
          </a:xfrm>
          <a:prstGeom prst="rect">
            <a:avLst/>
          </a:prstGeom>
        </p:spPr>
        <p:txBody>
          <a:bodyPr/>
          <a:lstStyle>
            <a:lvl1pPr algn="l">
              <a:buFontTx/>
              <a:buNone/>
              <a:defRPr sz="1500" b="1" baseline="0">
                <a:solidFill>
                  <a:schemeClr val="tx1"/>
                </a:solidFill>
                <a:latin typeface="Effra" panose="020B0603020203020204" pitchFamily="34" charset="0"/>
              </a:defRPr>
            </a:lvl1pPr>
          </a:lstStyle>
          <a:p>
            <a:pPr lvl="0"/>
            <a:endParaRPr lang="en-US" dirty="0"/>
          </a:p>
        </p:txBody>
      </p:sp>
      <p:sp>
        <p:nvSpPr>
          <p:cNvPr id="21" name="Text Placeholder 7">
            <a:extLst>
              <a:ext uri="{FF2B5EF4-FFF2-40B4-BE49-F238E27FC236}">
                <a16:creationId xmlns:a16="http://schemas.microsoft.com/office/drawing/2014/main" id="{FF51FED4-7E8A-3D4E-AFED-D33015AF20D0}"/>
              </a:ext>
            </a:extLst>
          </p:cNvPr>
          <p:cNvSpPr>
            <a:spLocks noGrp="1"/>
          </p:cNvSpPr>
          <p:nvPr>
            <p:ph type="body" sz="quarter" idx="16"/>
          </p:nvPr>
        </p:nvSpPr>
        <p:spPr>
          <a:xfrm>
            <a:off x="2968819" y="2529338"/>
            <a:ext cx="2065133" cy="297278"/>
          </a:xfrm>
          <a:prstGeom prst="rect">
            <a:avLst/>
          </a:prstGeom>
        </p:spPr>
        <p:txBody>
          <a:bodyPr/>
          <a:lstStyle>
            <a:lvl1pPr algn="l">
              <a:buFontTx/>
              <a:buNone/>
              <a:defRPr sz="1100" b="1" baseline="0">
                <a:solidFill>
                  <a:schemeClr val="accent4"/>
                </a:solidFill>
                <a:latin typeface="Effra" panose="020B0603020203020204" pitchFamily="34" charset="0"/>
              </a:defRPr>
            </a:lvl1pPr>
          </a:lstStyle>
          <a:p>
            <a:pPr lvl="0"/>
            <a:endParaRPr lang="en-US" dirty="0"/>
          </a:p>
        </p:txBody>
      </p:sp>
      <p:sp>
        <p:nvSpPr>
          <p:cNvPr id="33" name="Text Placeholder 7">
            <a:extLst>
              <a:ext uri="{FF2B5EF4-FFF2-40B4-BE49-F238E27FC236}">
                <a16:creationId xmlns:a16="http://schemas.microsoft.com/office/drawing/2014/main" id="{57B05243-A77B-774D-9816-ED7A439694CD}"/>
              </a:ext>
            </a:extLst>
          </p:cNvPr>
          <p:cNvSpPr>
            <a:spLocks noGrp="1"/>
          </p:cNvSpPr>
          <p:nvPr>
            <p:ph type="body" sz="quarter" idx="18"/>
          </p:nvPr>
        </p:nvSpPr>
        <p:spPr>
          <a:xfrm>
            <a:off x="8327400" y="2204667"/>
            <a:ext cx="2065133" cy="297278"/>
          </a:xfrm>
          <a:prstGeom prst="rect">
            <a:avLst/>
          </a:prstGeom>
        </p:spPr>
        <p:txBody>
          <a:bodyPr/>
          <a:lstStyle>
            <a:lvl1pPr algn="l">
              <a:buFontTx/>
              <a:buNone/>
              <a:defRPr sz="1500" b="1" baseline="0">
                <a:solidFill>
                  <a:schemeClr val="tx1"/>
                </a:solidFill>
                <a:latin typeface="Effra" panose="020B0603020203020204" pitchFamily="34" charset="0"/>
              </a:defRPr>
            </a:lvl1pPr>
          </a:lstStyle>
          <a:p>
            <a:pPr lvl="0"/>
            <a:endParaRPr lang="en-US" dirty="0"/>
          </a:p>
        </p:txBody>
      </p:sp>
      <p:sp>
        <p:nvSpPr>
          <p:cNvPr id="34" name="Text Placeholder 7">
            <a:extLst>
              <a:ext uri="{FF2B5EF4-FFF2-40B4-BE49-F238E27FC236}">
                <a16:creationId xmlns:a16="http://schemas.microsoft.com/office/drawing/2014/main" id="{53B9E423-5B99-3147-8411-33B5D655C5BA}"/>
              </a:ext>
            </a:extLst>
          </p:cNvPr>
          <p:cNvSpPr>
            <a:spLocks noGrp="1"/>
          </p:cNvSpPr>
          <p:nvPr>
            <p:ph type="body" sz="quarter" idx="19"/>
          </p:nvPr>
        </p:nvSpPr>
        <p:spPr>
          <a:xfrm>
            <a:off x="8327400" y="2529338"/>
            <a:ext cx="2065133" cy="297278"/>
          </a:xfrm>
          <a:prstGeom prst="rect">
            <a:avLst/>
          </a:prstGeom>
        </p:spPr>
        <p:txBody>
          <a:bodyPr/>
          <a:lstStyle>
            <a:lvl1pPr algn="l">
              <a:buFontTx/>
              <a:buNone/>
              <a:defRPr sz="1100" b="1" baseline="0">
                <a:solidFill>
                  <a:schemeClr val="accent4"/>
                </a:solidFill>
                <a:latin typeface="Effra" panose="020B0603020203020204" pitchFamily="34" charset="0"/>
              </a:defRPr>
            </a:lvl1pPr>
          </a:lstStyle>
          <a:p>
            <a:pPr lvl="0"/>
            <a:endParaRPr lang="en-US" dirty="0"/>
          </a:p>
        </p:txBody>
      </p:sp>
      <p:sp>
        <p:nvSpPr>
          <p:cNvPr id="38" name="Title 23">
            <a:extLst>
              <a:ext uri="{FF2B5EF4-FFF2-40B4-BE49-F238E27FC236}">
                <a16:creationId xmlns:a16="http://schemas.microsoft.com/office/drawing/2014/main" id="{2AF58532-E60C-1740-A5A9-28BD946613DF}"/>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24" name="Straight Connector 23">
            <a:extLst>
              <a:ext uri="{FF2B5EF4-FFF2-40B4-BE49-F238E27FC236}">
                <a16:creationId xmlns:a16="http://schemas.microsoft.com/office/drawing/2014/main" id="{E951052D-6620-354D-A5E2-06DBD83D75B9}"/>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Picture Placeholder 11">
            <a:extLst>
              <a:ext uri="{FF2B5EF4-FFF2-40B4-BE49-F238E27FC236}">
                <a16:creationId xmlns:a16="http://schemas.microsoft.com/office/drawing/2014/main" id="{2BCD9431-46E0-A54A-8F72-1789DC9CF742}"/>
              </a:ext>
            </a:extLst>
          </p:cNvPr>
          <p:cNvSpPr>
            <a:spLocks noGrp="1"/>
          </p:cNvSpPr>
          <p:nvPr>
            <p:ph type="pic" sz="quarter" idx="20"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1347391167"/>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ient module 7 rows">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nvGraphicFramePr>
        <p:xfrm>
          <a:off x="704814" y="1114451"/>
          <a:ext cx="10791858" cy="4860000"/>
        </p:xfrm>
        <a:graphic>
          <a:graphicData uri="http://schemas.openxmlformats.org/drawingml/2006/table">
            <a:tbl>
              <a:tblPr firstRow="1" bandRow="1">
                <a:tableStyleId>{5C22544A-7EE6-4342-B048-85BDC9FD1C3A}</a:tableStyleId>
              </a:tblPr>
              <a:tblGrid>
                <a:gridCol w="1541694">
                  <a:extLst>
                    <a:ext uri="{9D8B030D-6E8A-4147-A177-3AD203B41FA5}">
                      <a16:colId xmlns:a16="http://schemas.microsoft.com/office/drawing/2014/main" val="1484004021"/>
                    </a:ext>
                  </a:extLst>
                </a:gridCol>
                <a:gridCol w="1541694">
                  <a:extLst>
                    <a:ext uri="{9D8B030D-6E8A-4147-A177-3AD203B41FA5}">
                      <a16:colId xmlns:a16="http://schemas.microsoft.com/office/drawing/2014/main" val="704470768"/>
                    </a:ext>
                  </a:extLst>
                </a:gridCol>
                <a:gridCol w="1541694">
                  <a:extLst>
                    <a:ext uri="{9D8B030D-6E8A-4147-A177-3AD203B41FA5}">
                      <a16:colId xmlns:a16="http://schemas.microsoft.com/office/drawing/2014/main" val="3242457417"/>
                    </a:ext>
                  </a:extLst>
                </a:gridCol>
                <a:gridCol w="1541694">
                  <a:extLst>
                    <a:ext uri="{9D8B030D-6E8A-4147-A177-3AD203B41FA5}">
                      <a16:colId xmlns:a16="http://schemas.microsoft.com/office/drawing/2014/main" val="853841949"/>
                    </a:ext>
                  </a:extLst>
                </a:gridCol>
                <a:gridCol w="1541694">
                  <a:extLst>
                    <a:ext uri="{9D8B030D-6E8A-4147-A177-3AD203B41FA5}">
                      <a16:colId xmlns:a16="http://schemas.microsoft.com/office/drawing/2014/main" val="3042942221"/>
                    </a:ext>
                  </a:extLst>
                </a:gridCol>
                <a:gridCol w="1541694">
                  <a:extLst>
                    <a:ext uri="{9D8B030D-6E8A-4147-A177-3AD203B41FA5}">
                      <a16:colId xmlns:a16="http://schemas.microsoft.com/office/drawing/2014/main" val="3866535647"/>
                    </a:ext>
                  </a:extLst>
                </a:gridCol>
                <a:gridCol w="1541694">
                  <a:extLst>
                    <a:ext uri="{9D8B030D-6E8A-4147-A177-3AD203B41FA5}">
                      <a16:colId xmlns:a16="http://schemas.microsoft.com/office/drawing/2014/main" val="1654464075"/>
                    </a:ext>
                  </a:extLst>
                </a:gridCol>
              </a:tblGrid>
              <a:tr h="97200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B w="635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3919013514"/>
                  </a:ext>
                </a:extLst>
              </a:tr>
              <a:tr h="97200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1467291249"/>
                  </a:ext>
                </a:extLst>
              </a:tr>
              <a:tr h="97200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1475346389"/>
                  </a:ext>
                </a:extLst>
              </a:tr>
              <a:tr h="97200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1321404448"/>
                  </a:ext>
                </a:extLst>
              </a:tr>
              <a:tr h="97200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T w="6350" cap="flat" cmpd="sng" algn="ctr">
                      <a:solidFill>
                        <a:schemeClr val="accent4"/>
                      </a:solidFill>
                      <a:prstDash val="sysDot"/>
                      <a:round/>
                      <a:headEnd type="none" w="med" len="med"/>
                      <a:tailEnd type="none" w="med" len="med"/>
                    </a:lnT>
                    <a:lnB w="12700" cap="flat" cmpd="sng" algn="ctr">
                      <a:noFill/>
                      <a:prstDash val="sysDot"/>
                      <a:round/>
                      <a:headEnd type="none" w="med" len="med"/>
                      <a:tailEnd type="none" w="med" len="med"/>
                    </a:lnB>
                    <a:noFill/>
                  </a:tcPr>
                </a:tc>
                <a:extLst>
                  <a:ext uri="{0D108BD9-81ED-4DB2-BD59-A6C34878D82A}">
                    <a16:rowId xmlns:a16="http://schemas.microsoft.com/office/drawing/2014/main" val="2751470135"/>
                  </a:ext>
                </a:extLst>
              </a:tr>
            </a:tbl>
          </a:graphicData>
        </a:graphic>
      </p:graphicFrame>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6" name="Straight Connector 15">
            <a:extLst>
              <a:ext uri="{FF2B5EF4-FFF2-40B4-BE49-F238E27FC236}">
                <a16:creationId xmlns:a16="http://schemas.microsoft.com/office/drawing/2014/main" id="{7B4165E1-C434-7B43-9414-23B8324E0A61}"/>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Picture Placeholder 11">
            <a:extLst>
              <a:ext uri="{FF2B5EF4-FFF2-40B4-BE49-F238E27FC236}">
                <a16:creationId xmlns:a16="http://schemas.microsoft.com/office/drawing/2014/main" id="{83036A5B-DFDB-C64F-B204-A7E5C7190B7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95206816"/>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ient 7+8 rows">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nvGraphicFramePr>
        <p:xfrm>
          <a:off x="704814" y="1114451"/>
          <a:ext cx="10791858" cy="3888000"/>
        </p:xfrm>
        <a:graphic>
          <a:graphicData uri="http://schemas.openxmlformats.org/drawingml/2006/table">
            <a:tbl>
              <a:tblPr firstRow="1" bandRow="1">
                <a:tableStyleId>{5C22544A-7EE6-4342-B048-85BDC9FD1C3A}</a:tableStyleId>
              </a:tblPr>
              <a:tblGrid>
                <a:gridCol w="1541694">
                  <a:extLst>
                    <a:ext uri="{9D8B030D-6E8A-4147-A177-3AD203B41FA5}">
                      <a16:colId xmlns:a16="http://schemas.microsoft.com/office/drawing/2014/main" val="1484004021"/>
                    </a:ext>
                  </a:extLst>
                </a:gridCol>
                <a:gridCol w="1541694">
                  <a:extLst>
                    <a:ext uri="{9D8B030D-6E8A-4147-A177-3AD203B41FA5}">
                      <a16:colId xmlns:a16="http://schemas.microsoft.com/office/drawing/2014/main" val="704470768"/>
                    </a:ext>
                  </a:extLst>
                </a:gridCol>
                <a:gridCol w="1541694">
                  <a:extLst>
                    <a:ext uri="{9D8B030D-6E8A-4147-A177-3AD203B41FA5}">
                      <a16:colId xmlns:a16="http://schemas.microsoft.com/office/drawing/2014/main" val="3242457417"/>
                    </a:ext>
                  </a:extLst>
                </a:gridCol>
                <a:gridCol w="1541694">
                  <a:extLst>
                    <a:ext uri="{9D8B030D-6E8A-4147-A177-3AD203B41FA5}">
                      <a16:colId xmlns:a16="http://schemas.microsoft.com/office/drawing/2014/main" val="853841949"/>
                    </a:ext>
                  </a:extLst>
                </a:gridCol>
                <a:gridCol w="1541694">
                  <a:extLst>
                    <a:ext uri="{9D8B030D-6E8A-4147-A177-3AD203B41FA5}">
                      <a16:colId xmlns:a16="http://schemas.microsoft.com/office/drawing/2014/main" val="3042942221"/>
                    </a:ext>
                  </a:extLst>
                </a:gridCol>
                <a:gridCol w="1541694">
                  <a:extLst>
                    <a:ext uri="{9D8B030D-6E8A-4147-A177-3AD203B41FA5}">
                      <a16:colId xmlns:a16="http://schemas.microsoft.com/office/drawing/2014/main" val="3866535647"/>
                    </a:ext>
                  </a:extLst>
                </a:gridCol>
                <a:gridCol w="1541694">
                  <a:extLst>
                    <a:ext uri="{9D8B030D-6E8A-4147-A177-3AD203B41FA5}">
                      <a16:colId xmlns:a16="http://schemas.microsoft.com/office/drawing/2014/main" val="1654464075"/>
                    </a:ext>
                  </a:extLst>
                </a:gridCol>
              </a:tblGrid>
              <a:tr h="97200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B w="635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3919013514"/>
                  </a:ext>
                </a:extLst>
              </a:tr>
              <a:tr h="97200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1467291249"/>
                  </a:ext>
                </a:extLst>
              </a:tr>
              <a:tr h="97200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1475346389"/>
                  </a:ext>
                </a:extLst>
              </a:tr>
              <a:tr h="97200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T w="6350" cap="flat" cmpd="sng" algn="ctr">
                      <a:solidFill>
                        <a:schemeClr val="accent4"/>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extLst>
                  <a:ext uri="{0D108BD9-81ED-4DB2-BD59-A6C34878D82A}">
                    <a16:rowId xmlns:a16="http://schemas.microsoft.com/office/drawing/2014/main" val="1321404448"/>
                  </a:ext>
                </a:extLst>
              </a:tr>
            </a:tbl>
          </a:graphicData>
        </a:graphic>
      </p:graphicFrame>
      <p:graphicFrame>
        <p:nvGraphicFramePr>
          <p:cNvPr id="12" name="Table 2">
            <a:extLst>
              <a:ext uri="{FF2B5EF4-FFF2-40B4-BE49-F238E27FC236}">
                <a16:creationId xmlns:a16="http://schemas.microsoft.com/office/drawing/2014/main" id="{D4CEBCD9-FE0D-9541-BD48-DCAF4DDA9DD7}"/>
              </a:ext>
            </a:extLst>
          </p:cNvPr>
          <p:cNvGraphicFramePr>
            <a:graphicFrameLocks noGrp="1"/>
          </p:cNvGraphicFramePr>
          <p:nvPr userDrawn="1"/>
        </p:nvGraphicFramePr>
        <p:xfrm>
          <a:off x="704813" y="5002451"/>
          <a:ext cx="10791864" cy="972000"/>
        </p:xfrm>
        <a:graphic>
          <a:graphicData uri="http://schemas.openxmlformats.org/drawingml/2006/table">
            <a:tbl>
              <a:tblPr firstRow="1" bandRow="1">
                <a:tableStyleId>{5C22544A-7EE6-4342-B048-85BDC9FD1C3A}</a:tableStyleId>
              </a:tblPr>
              <a:tblGrid>
                <a:gridCol w="1348983">
                  <a:extLst>
                    <a:ext uri="{9D8B030D-6E8A-4147-A177-3AD203B41FA5}">
                      <a16:colId xmlns:a16="http://schemas.microsoft.com/office/drawing/2014/main" val="1484004021"/>
                    </a:ext>
                  </a:extLst>
                </a:gridCol>
                <a:gridCol w="1348983">
                  <a:extLst>
                    <a:ext uri="{9D8B030D-6E8A-4147-A177-3AD203B41FA5}">
                      <a16:colId xmlns:a16="http://schemas.microsoft.com/office/drawing/2014/main" val="704470768"/>
                    </a:ext>
                  </a:extLst>
                </a:gridCol>
                <a:gridCol w="1348983">
                  <a:extLst>
                    <a:ext uri="{9D8B030D-6E8A-4147-A177-3AD203B41FA5}">
                      <a16:colId xmlns:a16="http://schemas.microsoft.com/office/drawing/2014/main" val="3242457417"/>
                    </a:ext>
                  </a:extLst>
                </a:gridCol>
                <a:gridCol w="1348983">
                  <a:extLst>
                    <a:ext uri="{9D8B030D-6E8A-4147-A177-3AD203B41FA5}">
                      <a16:colId xmlns:a16="http://schemas.microsoft.com/office/drawing/2014/main" val="853841949"/>
                    </a:ext>
                  </a:extLst>
                </a:gridCol>
                <a:gridCol w="1348983">
                  <a:extLst>
                    <a:ext uri="{9D8B030D-6E8A-4147-A177-3AD203B41FA5}">
                      <a16:colId xmlns:a16="http://schemas.microsoft.com/office/drawing/2014/main" val="3042942221"/>
                    </a:ext>
                  </a:extLst>
                </a:gridCol>
                <a:gridCol w="1348983">
                  <a:extLst>
                    <a:ext uri="{9D8B030D-6E8A-4147-A177-3AD203B41FA5}">
                      <a16:colId xmlns:a16="http://schemas.microsoft.com/office/drawing/2014/main" val="3866535647"/>
                    </a:ext>
                  </a:extLst>
                </a:gridCol>
                <a:gridCol w="1348983">
                  <a:extLst>
                    <a:ext uri="{9D8B030D-6E8A-4147-A177-3AD203B41FA5}">
                      <a16:colId xmlns:a16="http://schemas.microsoft.com/office/drawing/2014/main" val="1654464075"/>
                    </a:ext>
                  </a:extLst>
                </a:gridCol>
                <a:gridCol w="1348983">
                  <a:extLst>
                    <a:ext uri="{9D8B030D-6E8A-4147-A177-3AD203B41FA5}">
                      <a16:colId xmlns:a16="http://schemas.microsoft.com/office/drawing/2014/main" val="400016587"/>
                    </a:ext>
                  </a:extLst>
                </a:gridCol>
              </a:tblGrid>
              <a:tr h="97200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3175" cap="flat" cmpd="sng" algn="ctr">
                      <a:solidFill>
                        <a:schemeClr val="accent1"/>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3175" cap="flat" cmpd="sng" algn="ctr">
                      <a:noFill/>
                      <a:prstDash val="sysDot"/>
                      <a:round/>
                      <a:headEnd type="none" w="med" len="med"/>
                      <a:tailEnd type="none" w="med" len="med"/>
                    </a:lnB>
                    <a:noFill/>
                  </a:tcPr>
                </a:tc>
                <a:extLst>
                  <a:ext uri="{0D108BD9-81ED-4DB2-BD59-A6C34878D82A}">
                    <a16:rowId xmlns:a16="http://schemas.microsoft.com/office/drawing/2014/main" val="1321404448"/>
                  </a:ext>
                </a:extLst>
              </a:tr>
            </a:tbl>
          </a:graphicData>
        </a:graphic>
      </p:graphicFrame>
      <p:sp>
        <p:nvSpPr>
          <p:cNvPr id="15" name="Title 23">
            <a:extLst>
              <a:ext uri="{FF2B5EF4-FFF2-40B4-BE49-F238E27FC236}">
                <a16:creationId xmlns:a16="http://schemas.microsoft.com/office/drawing/2014/main" id="{6315254B-41D9-064F-A133-DE4DE0B965A0}"/>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7" name="Straight Connector 16">
            <a:extLst>
              <a:ext uri="{FF2B5EF4-FFF2-40B4-BE49-F238E27FC236}">
                <a16:creationId xmlns:a16="http://schemas.microsoft.com/office/drawing/2014/main" id="{41E92D9A-060D-C64C-84D6-026B7B843B18}"/>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Picture Placeholder 11">
            <a:extLst>
              <a:ext uri="{FF2B5EF4-FFF2-40B4-BE49-F238E27FC236}">
                <a16:creationId xmlns:a16="http://schemas.microsoft.com/office/drawing/2014/main" id="{F1E1C292-95D0-D347-8AF0-828EF8DA1447}"/>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3564342756"/>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E7ADFE-9026-2A4F-8549-9AB96832E29A}"/>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4" name="Rectangle 3">
            <a:extLst>
              <a:ext uri="{FF2B5EF4-FFF2-40B4-BE49-F238E27FC236}">
                <a16:creationId xmlns:a16="http://schemas.microsoft.com/office/drawing/2014/main" id="{C3C64D29-CF88-DB4B-99A5-BFB2000693A9}"/>
              </a:ext>
            </a:extLst>
          </p:cNvPr>
          <p:cNvSpPr/>
          <p:nvPr userDrawn="1"/>
        </p:nvSpPr>
        <p:spPr>
          <a:xfrm>
            <a:off x="695325" y="1309432"/>
            <a:ext cx="10801350" cy="1631216"/>
          </a:xfrm>
          <a:prstGeom prst="rect">
            <a:avLst/>
          </a:prstGeom>
        </p:spPr>
        <p:txBody>
          <a:bodyPr wrap="square" anchor="t">
            <a:spAutoFit/>
          </a:bodyPr>
          <a:lstStyle/>
          <a:p>
            <a:pPr algn="ctr"/>
            <a:r>
              <a:rPr lang="en-US" sz="10000" b="1" dirty="0">
                <a:solidFill>
                  <a:schemeClr val="accent4">
                    <a:lumMod val="75000"/>
                  </a:schemeClr>
                </a:solidFill>
                <a:latin typeface="Effra" panose="020B0603020203020204" pitchFamily="34" charset="0"/>
                <a:ea typeface="Verdana" panose="020B0604030504040204" pitchFamily="34" charset="0"/>
                <a:cs typeface="Effra" panose="020B0603020203020204" pitchFamily="34" charset="0"/>
              </a:rPr>
              <a:t>“</a:t>
            </a:r>
          </a:p>
        </p:txBody>
      </p:sp>
    </p:spTree>
    <p:extLst>
      <p:ext uri="{BB962C8B-B14F-4D97-AF65-F5344CB8AC3E}">
        <p14:creationId xmlns:p14="http://schemas.microsoft.com/office/powerpoint/2010/main" val="28204161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_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BC642C-0750-5545-89B2-60CDB44FD3AD}"/>
              </a:ext>
            </a:extLst>
          </p:cNvPr>
          <p:cNvSpPr>
            <a:spLocks/>
          </p:cNvSpPr>
          <p:nvPr userDrawn="1"/>
        </p:nvSpPr>
        <p:spPr>
          <a:xfrm>
            <a:off x="6953692" y="0"/>
            <a:ext cx="5238307" cy="62597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latin typeface="Effra" panose="020B0603020203020204" pitchFamily="34" charset="0"/>
            </a:endParaRPr>
          </a:p>
        </p:txBody>
      </p:sp>
      <p:sp>
        <p:nvSpPr>
          <p:cNvPr id="21" name="Title 23">
            <a:extLst>
              <a:ext uri="{FF2B5EF4-FFF2-40B4-BE49-F238E27FC236}">
                <a16:creationId xmlns:a16="http://schemas.microsoft.com/office/drawing/2014/main" id="{6F7BF81E-536C-DD4A-BFD8-C9F254F9494B}"/>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0" name="Rectangle 9">
            <a:extLst>
              <a:ext uri="{FF2B5EF4-FFF2-40B4-BE49-F238E27FC236}">
                <a16:creationId xmlns:a16="http://schemas.microsoft.com/office/drawing/2014/main" id="{640030BA-9FA5-DD40-B7BF-8565752F94FA}"/>
              </a:ext>
            </a:extLst>
          </p:cNvPr>
          <p:cNvSpPr/>
          <p:nvPr userDrawn="1"/>
        </p:nvSpPr>
        <p:spPr>
          <a:xfrm>
            <a:off x="7198700" y="405408"/>
            <a:ext cx="843722" cy="1862048"/>
          </a:xfrm>
          <a:prstGeom prst="rect">
            <a:avLst/>
          </a:prstGeom>
        </p:spPr>
        <p:txBody>
          <a:bodyPr wrap="square">
            <a:spAutoFit/>
          </a:bodyPr>
          <a:lstStyle/>
          <a:p>
            <a:r>
              <a:rPr lang="en-US" sz="11500" b="1" dirty="0">
                <a:solidFill>
                  <a:schemeClr val="accent4">
                    <a:lumMod val="75000"/>
                  </a:schemeClr>
                </a:solidFill>
                <a:latin typeface="Effra" panose="020B0603020203020204" pitchFamily="34" charset="0"/>
                <a:ea typeface="Verdana" panose="020B0604030504040204" pitchFamily="34" charset="0"/>
                <a:cs typeface="Effra" panose="020B0603020203020204" pitchFamily="34" charset="0"/>
              </a:rPr>
              <a:t>“</a:t>
            </a:r>
          </a:p>
        </p:txBody>
      </p:sp>
      <p:cxnSp>
        <p:nvCxnSpPr>
          <p:cNvPr id="17" name="Straight Connector 16">
            <a:extLst>
              <a:ext uri="{FF2B5EF4-FFF2-40B4-BE49-F238E27FC236}">
                <a16:creationId xmlns:a16="http://schemas.microsoft.com/office/drawing/2014/main" id="{CD5EC78D-8A17-6848-9CCD-C730E8082B2C}"/>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1">
            <a:extLst>
              <a:ext uri="{FF2B5EF4-FFF2-40B4-BE49-F238E27FC236}">
                <a16:creationId xmlns:a16="http://schemas.microsoft.com/office/drawing/2014/main" id="{51197C0F-4D24-C84B-9893-7F43F77A7AA1}"/>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1451034560"/>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sor">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AEB36B94-EA35-AA46-97FD-87B7FF2DE0B5}"/>
              </a:ext>
            </a:extLst>
          </p:cNvPr>
          <p:cNvSpPr>
            <a:spLocks noGrp="1"/>
          </p:cNvSpPr>
          <p:nvPr>
            <p:ph type="pic" sz="quarter" idx="14"/>
          </p:nvPr>
        </p:nvSpPr>
        <p:spPr>
          <a:xfrm>
            <a:off x="0" y="10633"/>
            <a:ext cx="12192000" cy="6259538"/>
          </a:xfrm>
          <a:prstGeom prst="rect">
            <a:avLst/>
          </a:prstGeom>
        </p:spPr>
        <p:txBody>
          <a:bodyPr/>
          <a:lstStyle>
            <a:lvl1pPr>
              <a:defRPr>
                <a:latin typeface="Effra" panose="020B0603020203020204" pitchFamily="34" charset="0"/>
              </a:defRPr>
            </a:lvl1pPr>
          </a:lstStyle>
          <a:p>
            <a:endParaRPr lang="en-US" dirty="0"/>
          </a:p>
        </p:txBody>
      </p:sp>
      <p:sp>
        <p:nvSpPr>
          <p:cNvPr id="7" name="Rectangle 6">
            <a:extLst>
              <a:ext uri="{FF2B5EF4-FFF2-40B4-BE49-F238E27FC236}">
                <a16:creationId xmlns:a16="http://schemas.microsoft.com/office/drawing/2014/main" id="{58AF5390-36ED-AB43-A095-DB0A23EE8962}"/>
              </a:ext>
            </a:extLst>
          </p:cNvPr>
          <p:cNvSpPr>
            <a:spLocks/>
          </p:cNvSpPr>
          <p:nvPr userDrawn="1"/>
        </p:nvSpPr>
        <p:spPr>
          <a:xfrm>
            <a:off x="6096000" y="0"/>
            <a:ext cx="6096000" cy="6270171"/>
          </a:xfrm>
          <a:prstGeom prst="rect">
            <a:avLst/>
          </a:prstGeom>
          <a:solidFill>
            <a:srgbClr val="614B7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Tree>
    <p:extLst>
      <p:ext uri="{BB962C8B-B14F-4D97-AF65-F5344CB8AC3E}">
        <p14:creationId xmlns:p14="http://schemas.microsoft.com/office/powerpoint/2010/main" val="117182331"/>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ient_grid 6">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extLst>
              <p:ext uri="{D42A27DB-BD31-4B8C-83A1-F6EECF244321}">
                <p14:modId xmlns:p14="http://schemas.microsoft.com/office/powerpoint/2010/main" val="2269391229"/>
              </p:ext>
            </p:extLst>
          </p:nvPr>
        </p:nvGraphicFramePr>
        <p:xfrm>
          <a:off x="704813" y="1114447"/>
          <a:ext cx="10791861" cy="4835500"/>
        </p:xfrm>
        <a:graphic>
          <a:graphicData uri="http://schemas.openxmlformats.org/drawingml/2006/table">
            <a:tbl>
              <a:tblPr firstRow="1" bandRow="1">
                <a:tableStyleId>{5C22544A-7EE6-4342-B048-85BDC9FD1C3A}</a:tableStyleId>
              </a:tblPr>
              <a:tblGrid>
                <a:gridCol w="3597287">
                  <a:extLst>
                    <a:ext uri="{9D8B030D-6E8A-4147-A177-3AD203B41FA5}">
                      <a16:colId xmlns:a16="http://schemas.microsoft.com/office/drawing/2014/main" val="1484004021"/>
                    </a:ext>
                  </a:extLst>
                </a:gridCol>
                <a:gridCol w="3597287">
                  <a:extLst>
                    <a:ext uri="{9D8B030D-6E8A-4147-A177-3AD203B41FA5}">
                      <a16:colId xmlns:a16="http://schemas.microsoft.com/office/drawing/2014/main" val="704470768"/>
                    </a:ext>
                  </a:extLst>
                </a:gridCol>
                <a:gridCol w="3597287">
                  <a:extLst>
                    <a:ext uri="{9D8B030D-6E8A-4147-A177-3AD203B41FA5}">
                      <a16:colId xmlns:a16="http://schemas.microsoft.com/office/drawing/2014/main" val="3242457417"/>
                    </a:ext>
                  </a:extLst>
                </a:gridCol>
              </a:tblGrid>
              <a:tr h="241775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3175" cap="flat" cmpd="sng" algn="ctr">
                      <a:no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3919013514"/>
                  </a:ext>
                </a:extLst>
              </a:tr>
              <a:tr h="241775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3175" cap="flat" cmpd="sng" algn="ctr">
                      <a:no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67291249"/>
                  </a:ext>
                </a:extLst>
              </a:tr>
            </a:tbl>
          </a:graphicData>
        </a:graphic>
      </p:graphicFrame>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58603D50-7D00-A149-8B74-4E7B8BA8ECD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Picture Placeholder 3">
            <a:extLst>
              <a:ext uri="{FF2B5EF4-FFF2-40B4-BE49-F238E27FC236}">
                <a16:creationId xmlns:a16="http://schemas.microsoft.com/office/drawing/2014/main" id="{353C55A1-3B58-CD47-835D-776AE339830A}"/>
              </a:ext>
            </a:extLst>
          </p:cNvPr>
          <p:cNvSpPr>
            <a:spLocks noGrp="1"/>
          </p:cNvSpPr>
          <p:nvPr>
            <p:ph type="pic" sz="quarter" idx="17" hasCustomPrompt="1"/>
          </p:nvPr>
        </p:nvSpPr>
        <p:spPr>
          <a:xfrm>
            <a:off x="897788" y="123434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7" name="Picture Placeholder 3">
            <a:extLst>
              <a:ext uri="{FF2B5EF4-FFF2-40B4-BE49-F238E27FC236}">
                <a16:creationId xmlns:a16="http://schemas.microsoft.com/office/drawing/2014/main" id="{FC2D6CC4-4A83-9F44-B2F2-771CB2CEEEE6}"/>
              </a:ext>
            </a:extLst>
          </p:cNvPr>
          <p:cNvSpPr>
            <a:spLocks noGrp="1"/>
          </p:cNvSpPr>
          <p:nvPr>
            <p:ph type="pic" sz="quarter" idx="18" hasCustomPrompt="1"/>
          </p:nvPr>
        </p:nvSpPr>
        <p:spPr>
          <a:xfrm>
            <a:off x="897788" y="373751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8" name="Picture Placeholder 3">
            <a:extLst>
              <a:ext uri="{FF2B5EF4-FFF2-40B4-BE49-F238E27FC236}">
                <a16:creationId xmlns:a16="http://schemas.microsoft.com/office/drawing/2014/main" id="{093F4B3F-1CD3-B84C-B779-2A291E965BA5}"/>
              </a:ext>
            </a:extLst>
          </p:cNvPr>
          <p:cNvSpPr>
            <a:spLocks noGrp="1"/>
          </p:cNvSpPr>
          <p:nvPr>
            <p:ph type="pic" sz="quarter" idx="19" hasCustomPrompt="1"/>
          </p:nvPr>
        </p:nvSpPr>
        <p:spPr>
          <a:xfrm>
            <a:off x="4543958" y="123434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9" name="Picture Placeholder 3">
            <a:extLst>
              <a:ext uri="{FF2B5EF4-FFF2-40B4-BE49-F238E27FC236}">
                <a16:creationId xmlns:a16="http://schemas.microsoft.com/office/drawing/2014/main" id="{01E964BA-A187-CD46-BB49-9B3FC5CB0561}"/>
              </a:ext>
            </a:extLst>
          </p:cNvPr>
          <p:cNvSpPr>
            <a:spLocks noGrp="1"/>
          </p:cNvSpPr>
          <p:nvPr>
            <p:ph type="pic" sz="quarter" idx="20" hasCustomPrompt="1"/>
          </p:nvPr>
        </p:nvSpPr>
        <p:spPr>
          <a:xfrm>
            <a:off x="4543958" y="373751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0" name="Picture Placeholder 3">
            <a:extLst>
              <a:ext uri="{FF2B5EF4-FFF2-40B4-BE49-F238E27FC236}">
                <a16:creationId xmlns:a16="http://schemas.microsoft.com/office/drawing/2014/main" id="{6D67F1E9-DF00-7147-A38D-EF89CC273D87}"/>
              </a:ext>
            </a:extLst>
          </p:cNvPr>
          <p:cNvSpPr>
            <a:spLocks noGrp="1"/>
          </p:cNvSpPr>
          <p:nvPr>
            <p:ph type="pic" sz="quarter" idx="21" hasCustomPrompt="1"/>
          </p:nvPr>
        </p:nvSpPr>
        <p:spPr>
          <a:xfrm>
            <a:off x="8110118" y="123434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1" name="Picture Placeholder 3">
            <a:extLst>
              <a:ext uri="{FF2B5EF4-FFF2-40B4-BE49-F238E27FC236}">
                <a16:creationId xmlns:a16="http://schemas.microsoft.com/office/drawing/2014/main" id="{B89A27DA-832A-064E-ADF4-08EA7F3C77E3}"/>
              </a:ext>
            </a:extLst>
          </p:cNvPr>
          <p:cNvSpPr>
            <a:spLocks noGrp="1"/>
          </p:cNvSpPr>
          <p:nvPr>
            <p:ph type="pic" sz="quarter" idx="22" hasCustomPrompt="1"/>
          </p:nvPr>
        </p:nvSpPr>
        <p:spPr>
          <a:xfrm>
            <a:off x="8110118" y="3737510"/>
            <a:ext cx="3148432" cy="208036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cxnSp>
        <p:nvCxnSpPr>
          <p:cNvPr id="15" name="Straight Connector 14">
            <a:extLst>
              <a:ext uri="{FF2B5EF4-FFF2-40B4-BE49-F238E27FC236}">
                <a16:creationId xmlns:a16="http://schemas.microsoft.com/office/drawing/2014/main" id="{307EB26B-81F5-B349-ABDE-1C34CCC675F7}"/>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871171"/>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4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ient grid_9">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extLst>
              <p:ext uri="{D42A27DB-BD31-4B8C-83A1-F6EECF244321}">
                <p14:modId xmlns:p14="http://schemas.microsoft.com/office/powerpoint/2010/main" val="996287843"/>
              </p:ext>
            </p:extLst>
          </p:nvPr>
        </p:nvGraphicFramePr>
        <p:xfrm>
          <a:off x="704813" y="1114449"/>
          <a:ext cx="10791861" cy="4835496"/>
        </p:xfrm>
        <a:graphic>
          <a:graphicData uri="http://schemas.openxmlformats.org/drawingml/2006/table">
            <a:tbl>
              <a:tblPr firstRow="1" bandRow="1">
                <a:tableStyleId>{5C22544A-7EE6-4342-B048-85BDC9FD1C3A}</a:tableStyleId>
              </a:tblPr>
              <a:tblGrid>
                <a:gridCol w="3597287">
                  <a:extLst>
                    <a:ext uri="{9D8B030D-6E8A-4147-A177-3AD203B41FA5}">
                      <a16:colId xmlns:a16="http://schemas.microsoft.com/office/drawing/2014/main" val="1484004021"/>
                    </a:ext>
                  </a:extLst>
                </a:gridCol>
                <a:gridCol w="3597287">
                  <a:extLst>
                    <a:ext uri="{9D8B030D-6E8A-4147-A177-3AD203B41FA5}">
                      <a16:colId xmlns:a16="http://schemas.microsoft.com/office/drawing/2014/main" val="704470768"/>
                    </a:ext>
                  </a:extLst>
                </a:gridCol>
                <a:gridCol w="3597287">
                  <a:extLst>
                    <a:ext uri="{9D8B030D-6E8A-4147-A177-3AD203B41FA5}">
                      <a16:colId xmlns:a16="http://schemas.microsoft.com/office/drawing/2014/main" val="3242457417"/>
                    </a:ext>
                  </a:extLst>
                </a:gridCol>
              </a:tblGrid>
              <a:tr h="1611832">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3175" cap="flat" cmpd="sng" algn="ctr">
                      <a:no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3919013514"/>
                  </a:ext>
                </a:extLst>
              </a:tr>
              <a:tr h="1611832">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3175" cap="flat" cmpd="sng" algn="ctr">
                      <a:no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1467291249"/>
                  </a:ext>
                </a:extLst>
              </a:tr>
              <a:tr h="1611832">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3175" cap="flat" cmpd="sng" algn="ctr">
                      <a:no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75346389"/>
                  </a:ext>
                </a:extLst>
              </a:tr>
            </a:tbl>
          </a:graphicData>
        </a:graphic>
      </p:graphicFrame>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58603D50-7D00-A149-8B74-4E7B8BA8ECD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Picture Placeholder 3">
            <a:extLst>
              <a:ext uri="{FF2B5EF4-FFF2-40B4-BE49-F238E27FC236}">
                <a16:creationId xmlns:a16="http://schemas.microsoft.com/office/drawing/2014/main" id="{D0DA04DA-D146-8049-A923-DC3C8F7EB0C3}"/>
              </a:ext>
            </a:extLst>
          </p:cNvPr>
          <p:cNvSpPr>
            <a:spLocks noGrp="1"/>
          </p:cNvSpPr>
          <p:nvPr>
            <p:ph type="pic" sz="quarter" idx="17" hasCustomPrompt="1"/>
          </p:nvPr>
        </p:nvSpPr>
        <p:spPr>
          <a:xfrm>
            <a:off x="897788" y="123434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7" name="Picture Placeholder 3">
            <a:extLst>
              <a:ext uri="{FF2B5EF4-FFF2-40B4-BE49-F238E27FC236}">
                <a16:creationId xmlns:a16="http://schemas.microsoft.com/office/drawing/2014/main" id="{FB4A38E5-9B65-7948-9F7D-52A6816CBC59}"/>
              </a:ext>
            </a:extLst>
          </p:cNvPr>
          <p:cNvSpPr>
            <a:spLocks noGrp="1"/>
          </p:cNvSpPr>
          <p:nvPr>
            <p:ph type="pic" sz="quarter" idx="18" hasCustomPrompt="1"/>
          </p:nvPr>
        </p:nvSpPr>
        <p:spPr>
          <a:xfrm>
            <a:off x="897788" y="286883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8" name="Picture Placeholder 3">
            <a:extLst>
              <a:ext uri="{FF2B5EF4-FFF2-40B4-BE49-F238E27FC236}">
                <a16:creationId xmlns:a16="http://schemas.microsoft.com/office/drawing/2014/main" id="{05D9E8BE-A9AC-9F4B-8821-F7BADCC26057}"/>
              </a:ext>
            </a:extLst>
          </p:cNvPr>
          <p:cNvSpPr>
            <a:spLocks noGrp="1"/>
          </p:cNvSpPr>
          <p:nvPr>
            <p:ph type="pic" sz="quarter" idx="19" hasCustomPrompt="1"/>
          </p:nvPr>
        </p:nvSpPr>
        <p:spPr>
          <a:xfrm>
            <a:off x="897788" y="452618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9" name="Picture Placeholder 3">
            <a:extLst>
              <a:ext uri="{FF2B5EF4-FFF2-40B4-BE49-F238E27FC236}">
                <a16:creationId xmlns:a16="http://schemas.microsoft.com/office/drawing/2014/main" id="{5ED84893-84F5-7A44-8D83-6CF91AFCF6DF}"/>
              </a:ext>
            </a:extLst>
          </p:cNvPr>
          <p:cNvSpPr>
            <a:spLocks noGrp="1"/>
          </p:cNvSpPr>
          <p:nvPr>
            <p:ph type="pic" sz="quarter" idx="20" hasCustomPrompt="1"/>
          </p:nvPr>
        </p:nvSpPr>
        <p:spPr>
          <a:xfrm>
            <a:off x="4509668" y="123434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0" name="Picture Placeholder 3">
            <a:extLst>
              <a:ext uri="{FF2B5EF4-FFF2-40B4-BE49-F238E27FC236}">
                <a16:creationId xmlns:a16="http://schemas.microsoft.com/office/drawing/2014/main" id="{93F04B6E-4AB5-8349-B9E6-09C43E0B219A}"/>
              </a:ext>
            </a:extLst>
          </p:cNvPr>
          <p:cNvSpPr>
            <a:spLocks noGrp="1"/>
          </p:cNvSpPr>
          <p:nvPr>
            <p:ph type="pic" sz="quarter" idx="21" hasCustomPrompt="1"/>
          </p:nvPr>
        </p:nvSpPr>
        <p:spPr>
          <a:xfrm>
            <a:off x="4509668" y="286883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1" name="Picture Placeholder 3">
            <a:extLst>
              <a:ext uri="{FF2B5EF4-FFF2-40B4-BE49-F238E27FC236}">
                <a16:creationId xmlns:a16="http://schemas.microsoft.com/office/drawing/2014/main" id="{86D3A7AE-20BC-5A43-9606-254FDDC81C5C}"/>
              </a:ext>
            </a:extLst>
          </p:cNvPr>
          <p:cNvSpPr>
            <a:spLocks noGrp="1"/>
          </p:cNvSpPr>
          <p:nvPr>
            <p:ph type="pic" sz="quarter" idx="22" hasCustomPrompt="1"/>
          </p:nvPr>
        </p:nvSpPr>
        <p:spPr>
          <a:xfrm>
            <a:off x="4509668" y="452618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5" name="Picture Placeholder 3">
            <a:extLst>
              <a:ext uri="{FF2B5EF4-FFF2-40B4-BE49-F238E27FC236}">
                <a16:creationId xmlns:a16="http://schemas.microsoft.com/office/drawing/2014/main" id="{889AC3DF-B8D6-1343-8D2D-F051CD7CA443}"/>
              </a:ext>
            </a:extLst>
          </p:cNvPr>
          <p:cNvSpPr>
            <a:spLocks noGrp="1"/>
          </p:cNvSpPr>
          <p:nvPr>
            <p:ph type="pic" sz="quarter" idx="23" hasCustomPrompt="1"/>
          </p:nvPr>
        </p:nvSpPr>
        <p:spPr>
          <a:xfrm>
            <a:off x="8087258" y="123434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6" name="Picture Placeholder 3">
            <a:extLst>
              <a:ext uri="{FF2B5EF4-FFF2-40B4-BE49-F238E27FC236}">
                <a16:creationId xmlns:a16="http://schemas.microsoft.com/office/drawing/2014/main" id="{4D550922-835D-4541-85A4-1DAD79D9A61F}"/>
              </a:ext>
            </a:extLst>
          </p:cNvPr>
          <p:cNvSpPr>
            <a:spLocks noGrp="1"/>
          </p:cNvSpPr>
          <p:nvPr>
            <p:ph type="pic" sz="quarter" idx="24" hasCustomPrompt="1"/>
          </p:nvPr>
        </p:nvSpPr>
        <p:spPr>
          <a:xfrm>
            <a:off x="8087258" y="286883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7" name="Picture Placeholder 3">
            <a:extLst>
              <a:ext uri="{FF2B5EF4-FFF2-40B4-BE49-F238E27FC236}">
                <a16:creationId xmlns:a16="http://schemas.microsoft.com/office/drawing/2014/main" id="{3084E13E-D00E-0A48-9738-AA9CC6CD1219}"/>
              </a:ext>
            </a:extLst>
          </p:cNvPr>
          <p:cNvSpPr>
            <a:spLocks noGrp="1"/>
          </p:cNvSpPr>
          <p:nvPr>
            <p:ph type="pic" sz="quarter" idx="25" hasCustomPrompt="1"/>
          </p:nvPr>
        </p:nvSpPr>
        <p:spPr>
          <a:xfrm>
            <a:off x="8087258" y="4526180"/>
            <a:ext cx="3148432" cy="131455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cxnSp>
        <p:nvCxnSpPr>
          <p:cNvPr id="18" name="Straight Connector 17">
            <a:extLst>
              <a:ext uri="{FF2B5EF4-FFF2-40B4-BE49-F238E27FC236}">
                <a16:creationId xmlns:a16="http://schemas.microsoft.com/office/drawing/2014/main" id="{CD5EB159-5E28-4049-AAE9-038C79174B96}"/>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151529"/>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4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lient_grid 12">
    <p:spTree>
      <p:nvGrpSpPr>
        <p:cNvPr id="1" name=""/>
        <p:cNvGrpSpPr/>
        <p:nvPr/>
      </p:nvGrpSpPr>
      <p:grpSpPr>
        <a:xfrm>
          <a:off x="0" y="0"/>
          <a:ext cx="0" cy="0"/>
          <a:chOff x="0" y="0"/>
          <a:chExt cx="0" cy="0"/>
        </a:xfrm>
      </p:grpSpPr>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58603D50-7D00-A149-8B74-4E7B8BA8ECD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graphicFrame>
        <p:nvGraphicFramePr>
          <p:cNvPr id="6" name="Table 2">
            <a:extLst>
              <a:ext uri="{FF2B5EF4-FFF2-40B4-BE49-F238E27FC236}">
                <a16:creationId xmlns:a16="http://schemas.microsoft.com/office/drawing/2014/main" id="{BDF30625-08E5-D649-B4D7-D3CA66C8506E}"/>
              </a:ext>
            </a:extLst>
          </p:cNvPr>
          <p:cNvGraphicFramePr>
            <a:graphicFrameLocks noGrp="1"/>
          </p:cNvGraphicFramePr>
          <p:nvPr userDrawn="1">
            <p:extLst>
              <p:ext uri="{D42A27DB-BD31-4B8C-83A1-F6EECF244321}">
                <p14:modId xmlns:p14="http://schemas.microsoft.com/office/powerpoint/2010/main" val="3810093803"/>
              </p:ext>
            </p:extLst>
          </p:nvPr>
        </p:nvGraphicFramePr>
        <p:xfrm>
          <a:off x="704813" y="1114450"/>
          <a:ext cx="10791860" cy="4835499"/>
        </p:xfrm>
        <a:graphic>
          <a:graphicData uri="http://schemas.openxmlformats.org/drawingml/2006/table">
            <a:tbl>
              <a:tblPr firstRow="1" bandRow="1">
                <a:tableStyleId>{5C22544A-7EE6-4342-B048-85BDC9FD1C3A}</a:tableStyleId>
              </a:tblPr>
              <a:tblGrid>
                <a:gridCol w="2697965">
                  <a:extLst>
                    <a:ext uri="{9D8B030D-6E8A-4147-A177-3AD203B41FA5}">
                      <a16:colId xmlns:a16="http://schemas.microsoft.com/office/drawing/2014/main" val="1484004021"/>
                    </a:ext>
                  </a:extLst>
                </a:gridCol>
                <a:gridCol w="2697965">
                  <a:extLst>
                    <a:ext uri="{9D8B030D-6E8A-4147-A177-3AD203B41FA5}">
                      <a16:colId xmlns:a16="http://schemas.microsoft.com/office/drawing/2014/main" val="704470768"/>
                    </a:ext>
                  </a:extLst>
                </a:gridCol>
                <a:gridCol w="2697965">
                  <a:extLst>
                    <a:ext uri="{9D8B030D-6E8A-4147-A177-3AD203B41FA5}">
                      <a16:colId xmlns:a16="http://schemas.microsoft.com/office/drawing/2014/main" val="3242457417"/>
                    </a:ext>
                  </a:extLst>
                </a:gridCol>
                <a:gridCol w="2697965">
                  <a:extLst>
                    <a:ext uri="{9D8B030D-6E8A-4147-A177-3AD203B41FA5}">
                      <a16:colId xmlns:a16="http://schemas.microsoft.com/office/drawing/2014/main" val="853841949"/>
                    </a:ext>
                  </a:extLst>
                </a:gridCol>
              </a:tblGrid>
              <a:tr h="1611833">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3175" cap="flat" cmpd="sng" algn="ctr">
                      <a:noFill/>
                      <a:prstDash val="sysDot"/>
                      <a:round/>
                      <a:headEnd type="none" w="med" len="med"/>
                      <a:tailEnd type="none" w="med" len="med"/>
                    </a:lnR>
                    <a:lnT w="12700" cmpd="sng">
                      <a:noFill/>
                    </a:lnT>
                    <a:lnB w="6350" cap="flat" cmpd="sng" algn="ctr">
                      <a:solidFill>
                        <a:schemeClr val="accent4"/>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9013514"/>
                  </a:ext>
                </a:extLst>
              </a:tr>
              <a:tr h="1611833">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3175" cap="flat" cmpd="sng" algn="ctr">
                      <a:no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7291249"/>
                  </a:ext>
                </a:extLst>
              </a:tr>
              <a:tr h="1611833">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3175" cap="flat" cmpd="sng" algn="ctr">
                      <a:no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5346389"/>
                  </a:ext>
                </a:extLst>
              </a:tr>
            </a:tbl>
          </a:graphicData>
        </a:graphic>
      </p:graphicFrame>
      <p:sp>
        <p:nvSpPr>
          <p:cNvPr id="4" name="Picture Placeholder 3">
            <a:extLst>
              <a:ext uri="{FF2B5EF4-FFF2-40B4-BE49-F238E27FC236}">
                <a16:creationId xmlns:a16="http://schemas.microsoft.com/office/drawing/2014/main" id="{663C7832-0721-F841-A501-AB8F5FB6DEA2}"/>
              </a:ext>
            </a:extLst>
          </p:cNvPr>
          <p:cNvSpPr>
            <a:spLocks noGrp="1"/>
          </p:cNvSpPr>
          <p:nvPr>
            <p:ph type="pic" sz="quarter" idx="17" hasCustomPrompt="1"/>
          </p:nvPr>
        </p:nvSpPr>
        <p:spPr>
          <a:xfrm>
            <a:off x="897788" y="123434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9" name="Picture Placeholder 3">
            <a:extLst>
              <a:ext uri="{FF2B5EF4-FFF2-40B4-BE49-F238E27FC236}">
                <a16:creationId xmlns:a16="http://schemas.microsoft.com/office/drawing/2014/main" id="{58CB7D01-C4B5-9645-B63D-94C25E592F7A}"/>
              </a:ext>
            </a:extLst>
          </p:cNvPr>
          <p:cNvSpPr>
            <a:spLocks noGrp="1"/>
          </p:cNvSpPr>
          <p:nvPr>
            <p:ph type="pic" sz="quarter" idx="18" hasCustomPrompt="1"/>
          </p:nvPr>
        </p:nvSpPr>
        <p:spPr>
          <a:xfrm>
            <a:off x="3618128" y="123434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0" name="Picture Placeholder 3">
            <a:extLst>
              <a:ext uri="{FF2B5EF4-FFF2-40B4-BE49-F238E27FC236}">
                <a16:creationId xmlns:a16="http://schemas.microsoft.com/office/drawing/2014/main" id="{69F7B830-A2BE-B84B-A33B-4E7847725D9A}"/>
              </a:ext>
            </a:extLst>
          </p:cNvPr>
          <p:cNvSpPr>
            <a:spLocks noGrp="1"/>
          </p:cNvSpPr>
          <p:nvPr>
            <p:ph type="pic" sz="quarter" idx="19" hasCustomPrompt="1"/>
          </p:nvPr>
        </p:nvSpPr>
        <p:spPr>
          <a:xfrm>
            <a:off x="897788" y="285740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1" name="Picture Placeholder 3">
            <a:extLst>
              <a:ext uri="{FF2B5EF4-FFF2-40B4-BE49-F238E27FC236}">
                <a16:creationId xmlns:a16="http://schemas.microsoft.com/office/drawing/2014/main" id="{FA34AC17-5792-4E43-A063-C8920C3C44A4}"/>
              </a:ext>
            </a:extLst>
          </p:cNvPr>
          <p:cNvSpPr>
            <a:spLocks noGrp="1"/>
          </p:cNvSpPr>
          <p:nvPr>
            <p:ph type="pic" sz="quarter" idx="20" hasCustomPrompt="1"/>
          </p:nvPr>
        </p:nvSpPr>
        <p:spPr>
          <a:xfrm>
            <a:off x="3618128" y="285740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5" name="Picture Placeholder 3">
            <a:extLst>
              <a:ext uri="{FF2B5EF4-FFF2-40B4-BE49-F238E27FC236}">
                <a16:creationId xmlns:a16="http://schemas.microsoft.com/office/drawing/2014/main" id="{4D889742-C088-0045-BA6C-120D39C23107}"/>
              </a:ext>
            </a:extLst>
          </p:cNvPr>
          <p:cNvSpPr>
            <a:spLocks noGrp="1"/>
          </p:cNvSpPr>
          <p:nvPr>
            <p:ph type="pic" sz="quarter" idx="21" hasCustomPrompt="1"/>
          </p:nvPr>
        </p:nvSpPr>
        <p:spPr>
          <a:xfrm>
            <a:off x="897788" y="450332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6" name="Picture Placeholder 3">
            <a:extLst>
              <a:ext uri="{FF2B5EF4-FFF2-40B4-BE49-F238E27FC236}">
                <a16:creationId xmlns:a16="http://schemas.microsoft.com/office/drawing/2014/main" id="{5EB0B43F-3312-D944-9E33-87BF2E86E246}"/>
              </a:ext>
            </a:extLst>
          </p:cNvPr>
          <p:cNvSpPr>
            <a:spLocks noGrp="1"/>
          </p:cNvSpPr>
          <p:nvPr>
            <p:ph type="pic" sz="quarter" idx="22" hasCustomPrompt="1"/>
          </p:nvPr>
        </p:nvSpPr>
        <p:spPr>
          <a:xfrm>
            <a:off x="3618128" y="450332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7" name="Picture Placeholder 3">
            <a:extLst>
              <a:ext uri="{FF2B5EF4-FFF2-40B4-BE49-F238E27FC236}">
                <a16:creationId xmlns:a16="http://schemas.microsoft.com/office/drawing/2014/main" id="{B26FEEA2-6935-D440-8079-3C11447F7EFD}"/>
              </a:ext>
            </a:extLst>
          </p:cNvPr>
          <p:cNvSpPr>
            <a:spLocks noGrp="1"/>
          </p:cNvSpPr>
          <p:nvPr>
            <p:ph type="pic" sz="quarter" idx="23" hasCustomPrompt="1"/>
          </p:nvPr>
        </p:nvSpPr>
        <p:spPr>
          <a:xfrm>
            <a:off x="6309341" y="123434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8" name="Picture Placeholder 3">
            <a:extLst>
              <a:ext uri="{FF2B5EF4-FFF2-40B4-BE49-F238E27FC236}">
                <a16:creationId xmlns:a16="http://schemas.microsoft.com/office/drawing/2014/main" id="{29226FFA-4F49-AE46-AC6A-E45515C0935E}"/>
              </a:ext>
            </a:extLst>
          </p:cNvPr>
          <p:cNvSpPr>
            <a:spLocks noGrp="1"/>
          </p:cNvSpPr>
          <p:nvPr>
            <p:ph type="pic" sz="quarter" idx="24" hasCustomPrompt="1"/>
          </p:nvPr>
        </p:nvSpPr>
        <p:spPr>
          <a:xfrm>
            <a:off x="6309341" y="285740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9" name="Picture Placeholder 3">
            <a:extLst>
              <a:ext uri="{FF2B5EF4-FFF2-40B4-BE49-F238E27FC236}">
                <a16:creationId xmlns:a16="http://schemas.microsoft.com/office/drawing/2014/main" id="{B1163513-0D69-944A-A3BE-147887DCECDB}"/>
              </a:ext>
            </a:extLst>
          </p:cNvPr>
          <p:cNvSpPr>
            <a:spLocks noGrp="1"/>
          </p:cNvSpPr>
          <p:nvPr>
            <p:ph type="pic" sz="quarter" idx="25" hasCustomPrompt="1"/>
          </p:nvPr>
        </p:nvSpPr>
        <p:spPr>
          <a:xfrm>
            <a:off x="6309341" y="450332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0" name="Picture Placeholder 3">
            <a:extLst>
              <a:ext uri="{FF2B5EF4-FFF2-40B4-BE49-F238E27FC236}">
                <a16:creationId xmlns:a16="http://schemas.microsoft.com/office/drawing/2014/main" id="{6E6857D3-195B-D043-889D-3F76BDB32B59}"/>
              </a:ext>
            </a:extLst>
          </p:cNvPr>
          <p:cNvSpPr>
            <a:spLocks noGrp="1"/>
          </p:cNvSpPr>
          <p:nvPr>
            <p:ph type="pic" sz="quarter" idx="26" hasCustomPrompt="1"/>
          </p:nvPr>
        </p:nvSpPr>
        <p:spPr>
          <a:xfrm>
            <a:off x="9029681" y="123434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1" name="Picture Placeholder 3">
            <a:extLst>
              <a:ext uri="{FF2B5EF4-FFF2-40B4-BE49-F238E27FC236}">
                <a16:creationId xmlns:a16="http://schemas.microsoft.com/office/drawing/2014/main" id="{741424EB-F175-7842-B449-BBA8D5D92ACF}"/>
              </a:ext>
            </a:extLst>
          </p:cNvPr>
          <p:cNvSpPr>
            <a:spLocks noGrp="1"/>
          </p:cNvSpPr>
          <p:nvPr>
            <p:ph type="pic" sz="quarter" idx="27" hasCustomPrompt="1"/>
          </p:nvPr>
        </p:nvSpPr>
        <p:spPr>
          <a:xfrm>
            <a:off x="9029681" y="285740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2" name="Picture Placeholder 3">
            <a:extLst>
              <a:ext uri="{FF2B5EF4-FFF2-40B4-BE49-F238E27FC236}">
                <a16:creationId xmlns:a16="http://schemas.microsoft.com/office/drawing/2014/main" id="{8F3EEA7E-8827-5140-8E00-CA527CC37AF1}"/>
              </a:ext>
            </a:extLst>
          </p:cNvPr>
          <p:cNvSpPr>
            <a:spLocks noGrp="1"/>
          </p:cNvSpPr>
          <p:nvPr>
            <p:ph type="pic" sz="quarter" idx="28" hasCustomPrompt="1"/>
          </p:nvPr>
        </p:nvSpPr>
        <p:spPr>
          <a:xfrm>
            <a:off x="9029681" y="4503320"/>
            <a:ext cx="2264533" cy="1331142"/>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cxnSp>
        <p:nvCxnSpPr>
          <p:cNvPr id="23" name="Straight Connector 22">
            <a:extLst>
              <a:ext uri="{FF2B5EF4-FFF2-40B4-BE49-F238E27FC236}">
                <a16:creationId xmlns:a16="http://schemas.microsoft.com/office/drawing/2014/main" id="{B7BAA95E-76F0-AA40-95EB-98BBDB4AF67F}"/>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6162616"/>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4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ient_grid_24">
    <p:spTree>
      <p:nvGrpSpPr>
        <p:cNvPr id="1" name=""/>
        <p:cNvGrpSpPr/>
        <p:nvPr/>
      </p:nvGrpSpPr>
      <p:grpSpPr>
        <a:xfrm>
          <a:off x="0" y="0"/>
          <a:ext cx="0" cy="0"/>
          <a:chOff x="0" y="0"/>
          <a:chExt cx="0" cy="0"/>
        </a:xfrm>
      </p:grpSpPr>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58603D50-7D00-A149-8B74-4E7B8BA8ECD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graphicFrame>
        <p:nvGraphicFramePr>
          <p:cNvPr id="6" name="Table 2">
            <a:extLst>
              <a:ext uri="{FF2B5EF4-FFF2-40B4-BE49-F238E27FC236}">
                <a16:creationId xmlns:a16="http://schemas.microsoft.com/office/drawing/2014/main" id="{9CC72B85-5166-4445-852D-24372B21A5EA}"/>
              </a:ext>
            </a:extLst>
          </p:cNvPr>
          <p:cNvGraphicFramePr>
            <a:graphicFrameLocks noGrp="1"/>
          </p:cNvGraphicFramePr>
          <p:nvPr userDrawn="1">
            <p:extLst>
              <p:ext uri="{D42A27DB-BD31-4B8C-83A1-F6EECF244321}">
                <p14:modId xmlns:p14="http://schemas.microsoft.com/office/powerpoint/2010/main" val="556925241"/>
              </p:ext>
            </p:extLst>
          </p:nvPr>
        </p:nvGraphicFramePr>
        <p:xfrm>
          <a:off x="704813" y="1114450"/>
          <a:ext cx="10791864" cy="4835500"/>
        </p:xfrm>
        <a:graphic>
          <a:graphicData uri="http://schemas.openxmlformats.org/drawingml/2006/table">
            <a:tbl>
              <a:tblPr firstRow="1" bandRow="1">
                <a:tableStyleId>{5C22544A-7EE6-4342-B048-85BDC9FD1C3A}</a:tableStyleId>
              </a:tblPr>
              <a:tblGrid>
                <a:gridCol w="1798644">
                  <a:extLst>
                    <a:ext uri="{9D8B030D-6E8A-4147-A177-3AD203B41FA5}">
                      <a16:colId xmlns:a16="http://schemas.microsoft.com/office/drawing/2014/main" val="1484004021"/>
                    </a:ext>
                  </a:extLst>
                </a:gridCol>
                <a:gridCol w="1798644">
                  <a:extLst>
                    <a:ext uri="{9D8B030D-6E8A-4147-A177-3AD203B41FA5}">
                      <a16:colId xmlns:a16="http://schemas.microsoft.com/office/drawing/2014/main" val="704470768"/>
                    </a:ext>
                  </a:extLst>
                </a:gridCol>
                <a:gridCol w="1798644">
                  <a:extLst>
                    <a:ext uri="{9D8B030D-6E8A-4147-A177-3AD203B41FA5}">
                      <a16:colId xmlns:a16="http://schemas.microsoft.com/office/drawing/2014/main" val="3242457417"/>
                    </a:ext>
                  </a:extLst>
                </a:gridCol>
                <a:gridCol w="1798644">
                  <a:extLst>
                    <a:ext uri="{9D8B030D-6E8A-4147-A177-3AD203B41FA5}">
                      <a16:colId xmlns:a16="http://schemas.microsoft.com/office/drawing/2014/main" val="853841949"/>
                    </a:ext>
                  </a:extLst>
                </a:gridCol>
                <a:gridCol w="1798644">
                  <a:extLst>
                    <a:ext uri="{9D8B030D-6E8A-4147-A177-3AD203B41FA5}">
                      <a16:colId xmlns:a16="http://schemas.microsoft.com/office/drawing/2014/main" val="3042942221"/>
                    </a:ext>
                  </a:extLst>
                </a:gridCol>
                <a:gridCol w="1798644">
                  <a:extLst>
                    <a:ext uri="{9D8B030D-6E8A-4147-A177-3AD203B41FA5}">
                      <a16:colId xmlns:a16="http://schemas.microsoft.com/office/drawing/2014/main" val="3866535647"/>
                    </a:ext>
                  </a:extLst>
                </a:gridCol>
              </a:tblGrid>
              <a:tr h="1208875">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12700" cap="flat" cmpd="sng" algn="ctr">
                      <a:noFill/>
                      <a:prstDash val="solid"/>
                      <a:round/>
                      <a:headEnd type="none" w="med" len="med"/>
                      <a:tailEnd type="none" w="med" len="med"/>
                    </a:lnR>
                    <a:lnB w="635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3919013514"/>
                  </a:ext>
                </a:extLst>
              </a:tr>
              <a:tr h="1208875">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1467291249"/>
                  </a:ext>
                </a:extLst>
              </a:tr>
              <a:tr h="1208875">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1475346389"/>
                  </a:ext>
                </a:extLst>
              </a:tr>
              <a:tr h="1208875">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321404448"/>
                  </a:ext>
                </a:extLst>
              </a:tr>
            </a:tbl>
          </a:graphicData>
        </a:graphic>
      </p:graphicFrame>
      <p:sp>
        <p:nvSpPr>
          <p:cNvPr id="7" name="Picture Placeholder 3">
            <a:extLst>
              <a:ext uri="{FF2B5EF4-FFF2-40B4-BE49-F238E27FC236}">
                <a16:creationId xmlns:a16="http://schemas.microsoft.com/office/drawing/2014/main" id="{7A095D5B-3688-A844-BCFF-75A43EF97A73}"/>
              </a:ext>
            </a:extLst>
          </p:cNvPr>
          <p:cNvSpPr>
            <a:spLocks noGrp="1"/>
          </p:cNvSpPr>
          <p:nvPr>
            <p:ph type="pic" sz="quarter" idx="21" hasCustomPrompt="1"/>
          </p:nvPr>
        </p:nvSpPr>
        <p:spPr>
          <a:xfrm>
            <a:off x="81153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8" name="Picture Placeholder 3">
            <a:extLst>
              <a:ext uri="{FF2B5EF4-FFF2-40B4-BE49-F238E27FC236}">
                <a16:creationId xmlns:a16="http://schemas.microsoft.com/office/drawing/2014/main" id="{76A15D45-7561-B74F-A52B-43A7A9C4B394}"/>
              </a:ext>
            </a:extLst>
          </p:cNvPr>
          <p:cNvSpPr>
            <a:spLocks noGrp="1"/>
          </p:cNvSpPr>
          <p:nvPr>
            <p:ph type="pic" sz="quarter" idx="22" hasCustomPrompt="1"/>
          </p:nvPr>
        </p:nvSpPr>
        <p:spPr>
          <a:xfrm>
            <a:off x="81153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9" name="Picture Placeholder 3">
            <a:extLst>
              <a:ext uri="{FF2B5EF4-FFF2-40B4-BE49-F238E27FC236}">
                <a16:creationId xmlns:a16="http://schemas.microsoft.com/office/drawing/2014/main" id="{FC3F5F9B-5DB9-A644-8EE0-DCBAF3969AAB}"/>
              </a:ext>
            </a:extLst>
          </p:cNvPr>
          <p:cNvSpPr>
            <a:spLocks noGrp="1"/>
          </p:cNvSpPr>
          <p:nvPr>
            <p:ph type="pic" sz="quarter" idx="23" hasCustomPrompt="1"/>
          </p:nvPr>
        </p:nvSpPr>
        <p:spPr>
          <a:xfrm>
            <a:off x="81153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0" name="Picture Placeholder 3">
            <a:extLst>
              <a:ext uri="{FF2B5EF4-FFF2-40B4-BE49-F238E27FC236}">
                <a16:creationId xmlns:a16="http://schemas.microsoft.com/office/drawing/2014/main" id="{F03C0A05-5929-F343-8513-EF30A91652EB}"/>
              </a:ext>
            </a:extLst>
          </p:cNvPr>
          <p:cNvSpPr>
            <a:spLocks noGrp="1"/>
          </p:cNvSpPr>
          <p:nvPr>
            <p:ph type="pic" sz="quarter" idx="24" hasCustomPrompt="1"/>
          </p:nvPr>
        </p:nvSpPr>
        <p:spPr>
          <a:xfrm>
            <a:off x="81153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1" name="Picture Placeholder 3">
            <a:extLst>
              <a:ext uri="{FF2B5EF4-FFF2-40B4-BE49-F238E27FC236}">
                <a16:creationId xmlns:a16="http://schemas.microsoft.com/office/drawing/2014/main" id="{7DF81D7A-2194-8E44-8408-555F02C0454F}"/>
              </a:ext>
            </a:extLst>
          </p:cNvPr>
          <p:cNvSpPr>
            <a:spLocks noGrp="1"/>
          </p:cNvSpPr>
          <p:nvPr>
            <p:ph type="pic" sz="quarter" idx="25" hasCustomPrompt="1"/>
          </p:nvPr>
        </p:nvSpPr>
        <p:spPr>
          <a:xfrm>
            <a:off x="264033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5" name="Picture Placeholder 3">
            <a:extLst>
              <a:ext uri="{FF2B5EF4-FFF2-40B4-BE49-F238E27FC236}">
                <a16:creationId xmlns:a16="http://schemas.microsoft.com/office/drawing/2014/main" id="{A044B975-3EF7-5947-BA22-67699D7DD9EB}"/>
              </a:ext>
            </a:extLst>
          </p:cNvPr>
          <p:cNvSpPr>
            <a:spLocks noGrp="1"/>
          </p:cNvSpPr>
          <p:nvPr>
            <p:ph type="pic" sz="quarter" idx="26" hasCustomPrompt="1"/>
          </p:nvPr>
        </p:nvSpPr>
        <p:spPr>
          <a:xfrm>
            <a:off x="264033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6" name="Picture Placeholder 3">
            <a:extLst>
              <a:ext uri="{FF2B5EF4-FFF2-40B4-BE49-F238E27FC236}">
                <a16:creationId xmlns:a16="http://schemas.microsoft.com/office/drawing/2014/main" id="{905A1FC4-50F2-DB49-BB3E-E8A3479BDC65}"/>
              </a:ext>
            </a:extLst>
          </p:cNvPr>
          <p:cNvSpPr>
            <a:spLocks noGrp="1"/>
          </p:cNvSpPr>
          <p:nvPr>
            <p:ph type="pic" sz="quarter" idx="27" hasCustomPrompt="1"/>
          </p:nvPr>
        </p:nvSpPr>
        <p:spPr>
          <a:xfrm>
            <a:off x="264033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7" name="Picture Placeholder 3">
            <a:extLst>
              <a:ext uri="{FF2B5EF4-FFF2-40B4-BE49-F238E27FC236}">
                <a16:creationId xmlns:a16="http://schemas.microsoft.com/office/drawing/2014/main" id="{C4C82948-9FF3-0F46-BC61-534AFE7951A3}"/>
              </a:ext>
            </a:extLst>
          </p:cNvPr>
          <p:cNvSpPr>
            <a:spLocks noGrp="1"/>
          </p:cNvSpPr>
          <p:nvPr>
            <p:ph type="pic" sz="quarter" idx="28" hasCustomPrompt="1"/>
          </p:nvPr>
        </p:nvSpPr>
        <p:spPr>
          <a:xfrm>
            <a:off x="264033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8" name="Picture Placeholder 3">
            <a:extLst>
              <a:ext uri="{FF2B5EF4-FFF2-40B4-BE49-F238E27FC236}">
                <a16:creationId xmlns:a16="http://schemas.microsoft.com/office/drawing/2014/main" id="{F10D5EA2-1CBA-074E-A635-C729D6B0FDC9}"/>
              </a:ext>
            </a:extLst>
          </p:cNvPr>
          <p:cNvSpPr>
            <a:spLocks noGrp="1"/>
          </p:cNvSpPr>
          <p:nvPr>
            <p:ph type="pic" sz="quarter" idx="29" hasCustomPrompt="1"/>
          </p:nvPr>
        </p:nvSpPr>
        <p:spPr>
          <a:xfrm>
            <a:off x="442341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19" name="Picture Placeholder 3">
            <a:extLst>
              <a:ext uri="{FF2B5EF4-FFF2-40B4-BE49-F238E27FC236}">
                <a16:creationId xmlns:a16="http://schemas.microsoft.com/office/drawing/2014/main" id="{C8BCB326-EA83-B34B-BA11-6860D742D2A8}"/>
              </a:ext>
            </a:extLst>
          </p:cNvPr>
          <p:cNvSpPr>
            <a:spLocks noGrp="1"/>
          </p:cNvSpPr>
          <p:nvPr>
            <p:ph type="pic" sz="quarter" idx="30" hasCustomPrompt="1"/>
          </p:nvPr>
        </p:nvSpPr>
        <p:spPr>
          <a:xfrm>
            <a:off x="442341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0" name="Picture Placeholder 3">
            <a:extLst>
              <a:ext uri="{FF2B5EF4-FFF2-40B4-BE49-F238E27FC236}">
                <a16:creationId xmlns:a16="http://schemas.microsoft.com/office/drawing/2014/main" id="{47FDEC00-56E1-6041-ABAB-CA42671CC012}"/>
              </a:ext>
            </a:extLst>
          </p:cNvPr>
          <p:cNvSpPr>
            <a:spLocks noGrp="1"/>
          </p:cNvSpPr>
          <p:nvPr>
            <p:ph type="pic" sz="quarter" idx="31" hasCustomPrompt="1"/>
          </p:nvPr>
        </p:nvSpPr>
        <p:spPr>
          <a:xfrm>
            <a:off x="442341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1" name="Picture Placeholder 3">
            <a:extLst>
              <a:ext uri="{FF2B5EF4-FFF2-40B4-BE49-F238E27FC236}">
                <a16:creationId xmlns:a16="http://schemas.microsoft.com/office/drawing/2014/main" id="{8331902C-7996-004D-8D94-D38EBB47FFEF}"/>
              </a:ext>
            </a:extLst>
          </p:cNvPr>
          <p:cNvSpPr>
            <a:spLocks noGrp="1"/>
          </p:cNvSpPr>
          <p:nvPr>
            <p:ph type="pic" sz="quarter" idx="32" hasCustomPrompt="1"/>
          </p:nvPr>
        </p:nvSpPr>
        <p:spPr>
          <a:xfrm>
            <a:off x="442341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2" name="Picture Placeholder 3">
            <a:extLst>
              <a:ext uri="{FF2B5EF4-FFF2-40B4-BE49-F238E27FC236}">
                <a16:creationId xmlns:a16="http://schemas.microsoft.com/office/drawing/2014/main" id="{95DCBFD4-A714-8344-A842-1C0ACD882483}"/>
              </a:ext>
            </a:extLst>
          </p:cNvPr>
          <p:cNvSpPr>
            <a:spLocks noGrp="1"/>
          </p:cNvSpPr>
          <p:nvPr>
            <p:ph type="pic" sz="quarter" idx="33" hasCustomPrompt="1"/>
          </p:nvPr>
        </p:nvSpPr>
        <p:spPr>
          <a:xfrm>
            <a:off x="621792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3" name="Picture Placeholder 3">
            <a:extLst>
              <a:ext uri="{FF2B5EF4-FFF2-40B4-BE49-F238E27FC236}">
                <a16:creationId xmlns:a16="http://schemas.microsoft.com/office/drawing/2014/main" id="{93C34D05-802E-5447-9462-5B9FD6E7DC2E}"/>
              </a:ext>
            </a:extLst>
          </p:cNvPr>
          <p:cNvSpPr>
            <a:spLocks noGrp="1"/>
          </p:cNvSpPr>
          <p:nvPr>
            <p:ph type="pic" sz="quarter" idx="34" hasCustomPrompt="1"/>
          </p:nvPr>
        </p:nvSpPr>
        <p:spPr>
          <a:xfrm>
            <a:off x="621792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4" name="Picture Placeholder 3">
            <a:extLst>
              <a:ext uri="{FF2B5EF4-FFF2-40B4-BE49-F238E27FC236}">
                <a16:creationId xmlns:a16="http://schemas.microsoft.com/office/drawing/2014/main" id="{73CF87B1-58C8-3A4B-8552-396B57CB60D7}"/>
              </a:ext>
            </a:extLst>
          </p:cNvPr>
          <p:cNvSpPr>
            <a:spLocks noGrp="1"/>
          </p:cNvSpPr>
          <p:nvPr>
            <p:ph type="pic" sz="quarter" idx="35" hasCustomPrompt="1"/>
          </p:nvPr>
        </p:nvSpPr>
        <p:spPr>
          <a:xfrm>
            <a:off x="621792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5" name="Picture Placeholder 3">
            <a:extLst>
              <a:ext uri="{FF2B5EF4-FFF2-40B4-BE49-F238E27FC236}">
                <a16:creationId xmlns:a16="http://schemas.microsoft.com/office/drawing/2014/main" id="{60D0C1FF-164A-3D49-8EA0-4CAC7C82399B}"/>
              </a:ext>
            </a:extLst>
          </p:cNvPr>
          <p:cNvSpPr>
            <a:spLocks noGrp="1"/>
          </p:cNvSpPr>
          <p:nvPr>
            <p:ph type="pic" sz="quarter" idx="36" hasCustomPrompt="1"/>
          </p:nvPr>
        </p:nvSpPr>
        <p:spPr>
          <a:xfrm>
            <a:off x="621792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6" name="Picture Placeholder 3">
            <a:extLst>
              <a:ext uri="{FF2B5EF4-FFF2-40B4-BE49-F238E27FC236}">
                <a16:creationId xmlns:a16="http://schemas.microsoft.com/office/drawing/2014/main" id="{DFCF711D-8A3A-F647-98D9-71F847FAE6BC}"/>
              </a:ext>
            </a:extLst>
          </p:cNvPr>
          <p:cNvSpPr>
            <a:spLocks noGrp="1"/>
          </p:cNvSpPr>
          <p:nvPr>
            <p:ph type="pic" sz="quarter" idx="37" hasCustomPrompt="1"/>
          </p:nvPr>
        </p:nvSpPr>
        <p:spPr>
          <a:xfrm>
            <a:off x="801243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7" name="Picture Placeholder 3">
            <a:extLst>
              <a:ext uri="{FF2B5EF4-FFF2-40B4-BE49-F238E27FC236}">
                <a16:creationId xmlns:a16="http://schemas.microsoft.com/office/drawing/2014/main" id="{26FFA860-FA41-A94F-883E-B14D4564C483}"/>
              </a:ext>
            </a:extLst>
          </p:cNvPr>
          <p:cNvSpPr>
            <a:spLocks noGrp="1"/>
          </p:cNvSpPr>
          <p:nvPr>
            <p:ph type="pic" sz="quarter" idx="38" hasCustomPrompt="1"/>
          </p:nvPr>
        </p:nvSpPr>
        <p:spPr>
          <a:xfrm>
            <a:off x="801243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8" name="Picture Placeholder 3">
            <a:extLst>
              <a:ext uri="{FF2B5EF4-FFF2-40B4-BE49-F238E27FC236}">
                <a16:creationId xmlns:a16="http://schemas.microsoft.com/office/drawing/2014/main" id="{12331D9C-032F-1748-8505-65B59082A01E}"/>
              </a:ext>
            </a:extLst>
          </p:cNvPr>
          <p:cNvSpPr>
            <a:spLocks noGrp="1"/>
          </p:cNvSpPr>
          <p:nvPr>
            <p:ph type="pic" sz="quarter" idx="39" hasCustomPrompt="1"/>
          </p:nvPr>
        </p:nvSpPr>
        <p:spPr>
          <a:xfrm>
            <a:off x="801243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29" name="Picture Placeholder 3">
            <a:extLst>
              <a:ext uri="{FF2B5EF4-FFF2-40B4-BE49-F238E27FC236}">
                <a16:creationId xmlns:a16="http://schemas.microsoft.com/office/drawing/2014/main" id="{33B8BF4E-DD69-D44A-893D-54E250C44E5D}"/>
              </a:ext>
            </a:extLst>
          </p:cNvPr>
          <p:cNvSpPr>
            <a:spLocks noGrp="1"/>
          </p:cNvSpPr>
          <p:nvPr>
            <p:ph type="pic" sz="quarter" idx="40" hasCustomPrompt="1"/>
          </p:nvPr>
        </p:nvSpPr>
        <p:spPr>
          <a:xfrm>
            <a:off x="801243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30" name="Picture Placeholder 3">
            <a:extLst>
              <a:ext uri="{FF2B5EF4-FFF2-40B4-BE49-F238E27FC236}">
                <a16:creationId xmlns:a16="http://schemas.microsoft.com/office/drawing/2014/main" id="{364F0477-5A2E-734E-ADFB-3294C221F8C5}"/>
              </a:ext>
            </a:extLst>
          </p:cNvPr>
          <p:cNvSpPr>
            <a:spLocks noGrp="1"/>
          </p:cNvSpPr>
          <p:nvPr>
            <p:ph type="pic" sz="quarter" idx="41" hasCustomPrompt="1"/>
          </p:nvPr>
        </p:nvSpPr>
        <p:spPr>
          <a:xfrm>
            <a:off x="9841230" y="486918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31" name="Picture Placeholder 3">
            <a:extLst>
              <a:ext uri="{FF2B5EF4-FFF2-40B4-BE49-F238E27FC236}">
                <a16:creationId xmlns:a16="http://schemas.microsoft.com/office/drawing/2014/main" id="{F1DADEA5-92FA-4943-801A-FD0700E2EA8E}"/>
              </a:ext>
            </a:extLst>
          </p:cNvPr>
          <p:cNvSpPr>
            <a:spLocks noGrp="1"/>
          </p:cNvSpPr>
          <p:nvPr>
            <p:ph type="pic" sz="quarter" idx="42" hasCustomPrompt="1"/>
          </p:nvPr>
        </p:nvSpPr>
        <p:spPr>
          <a:xfrm>
            <a:off x="9841230" y="364617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32" name="Picture Placeholder 3">
            <a:extLst>
              <a:ext uri="{FF2B5EF4-FFF2-40B4-BE49-F238E27FC236}">
                <a16:creationId xmlns:a16="http://schemas.microsoft.com/office/drawing/2014/main" id="{2AE059C3-2AE9-4D4E-8DD6-67EB253396EA}"/>
              </a:ext>
            </a:extLst>
          </p:cNvPr>
          <p:cNvSpPr>
            <a:spLocks noGrp="1"/>
          </p:cNvSpPr>
          <p:nvPr>
            <p:ph type="pic" sz="quarter" idx="43" hasCustomPrompt="1"/>
          </p:nvPr>
        </p:nvSpPr>
        <p:spPr>
          <a:xfrm>
            <a:off x="9841230" y="242316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sp>
        <p:nvSpPr>
          <p:cNvPr id="33" name="Picture Placeholder 3">
            <a:extLst>
              <a:ext uri="{FF2B5EF4-FFF2-40B4-BE49-F238E27FC236}">
                <a16:creationId xmlns:a16="http://schemas.microsoft.com/office/drawing/2014/main" id="{CAB2EB1F-BB8D-8A4B-AB5B-23D7CDE9C2BF}"/>
              </a:ext>
            </a:extLst>
          </p:cNvPr>
          <p:cNvSpPr>
            <a:spLocks noGrp="1"/>
          </p:cNvSpPr>
          <p:nvPr>
            <p:ph type="pic" sz="quarter" idx="44" hasCustomPrompt="1"/>
          </p:nvPr>
        </p:nvSpPr>
        <p:spPr>
          <a:xfrm>
            <a:off x="9841230" y="1200150"/>
            <a:ext cx="1554481" cy="99441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Here your logo</a:t>
            </a:r>
          </a:p>
        </p:txBody>
      </p:sp>
      <p:cxnSp>
        <p:nvCxnSpPr>
          <p:cNvPr id="34" name="Straight Connector 33">
            <a:extLst>
              <a:ext uri="{FF2B5EF4-FFF2-40B4-BE49-F238E27FC236}">
                <a16:creationId xmlns:a16="http://schemas.microsoft.com/office/drawing/2014/main" id="{58BBB0CD-AD3D-F545-B74F-12C4A2DA5292}"/>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58524"/>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4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ient_grid 35">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extLst>
              <p:ext uri="{D42A27DB-BD31-4B8C-83A1-F6EECF244321}">
                <p14:modId xmlns:p14="http://schemas.microsoft.com/office/powerpoint/2010/main" val="2541573146"/>
              </p:ext>
            </p:extLst>
          </p:nvPr>
        </p:nvGraphicFramePr>
        <p:xfrm>
          <a:off x="704814" y="1114451"/>
          <a:ext cx="10791858" cy="4860000"/>
        </p:xfrm>
        <a:graphic>
          <a:graphicData uri="http://schemas.openxmlformats.org/drawingml/2006/table">
            <a:tbl>
              <a:tblPr firstRow="1" bandRow="1">
                <a:tableStyleId>{5C22544A-7EE6-4342-B048-85BDC9FD1C3A}</a:tableStyleId>
              </a:tblPr>
              <a:tblGrid>
                <a:gridCol w="1541694">
                  <a:extLst>
                    <a:ext uri="{9D8B030D-6E8A-4147-A177-3AD203B41FA5}">
                      <a16:colId xmlns:a16="http://schemas.microsoft.com/office/drawing/2014/main" val="1484004021"/>
                    </a:ext>
                  </a:extLst>
                </a:gridCol>
                <a:gridCol w="1541694">
                  <a:extLst>
                    <a:ext uri="{9D8B030D-6E8A-4147-A177-3AD203B41FA5}">
                      <a16:colId xmlns:a16="http://schemas.microsoft.com/office/drawing/2014/main" val="704470768"/>
                    </a:ext>
                  </a:extLst>
                </a:gridCol>
                <a:gridCol w="1541694">
                  <a:extLst>
                    <a:ext uri="{9D8B030D-6E8A-4147-A177-3AD203B41FA5}">
                      <a16:colId xmlns:a16="http://schemas.microsoft.com/office/drawing/2014/main" val="3242457417"/>
                    </a:ext>
                  </a:extLst>
                </a:gridCol>
                <a:gridCol w="1541694">
                  <a:extLst>
                    <a:ext uri="{9D8B030D-6E8A-4147-A177-3AD203B41FA5}">
                      <a16:colId xmlns:a16="http://schemas.microsoft.com/office/drawing/2014/main" val="853841949"/>
                    </a:ext>
                  </a:extLst>
                </a:gridCol>
                <a:gridCol w="1541694">
                  <a:extLst>
                    <a:ext uri="{9D8B030D-6E8A-4147-A177-3AD203B41FA5}">
                      <a16:colId xmlns:a16="http://schemas.microsoft.com/office/drawing/2014/main" val="3042942221"/>
                    </a:ext>
                  </a:extLst>
                </a:gridCol>
                <a:gridCol w="1541694">
                  <a:extLst>
                    <a:ext uri="{9D8B030D-6E8A-4147-A177-3AD203B41FA5}">
                      <a16:colId xmlns:a16="http://schemas.microsoft.com/office/drawing/2014/main" val="3866535647"/>
                    </a:ext>
                  </a:extLst>
                </a:gridCol>
                <a:gridCol w="1541694">
                  <a:extLst>
                    <a:ext uri="{9D8B030D-6E8A-4147-A177-3AD203B41FA5}">
                      <a16:colId xmlns:a16="http://schemas.microsoft.com/office/drawing/2014/main" val="1654464075"/>
                    </a:ext>
                  </a:extLst>
                </a:gridCol>
              </a:tblGrid>
              <a:tr h="97200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B w="635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3919013514"/>
                  </a:ext>
                </a:extLst>
              </a:tr>
              <a:tr h="97200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1467291249"/>
                  </a:ext>
                </a:extLst>
              </a:tr>
              <a:tr h="97200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1475346389"/>
                  </a:ext>
                </a:extLst>
              </a:tr>
              <a:tr h="97200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1321404448"/>
                  </a:ext>
                </a:extLst>
              </a:tr>
              <a:tr h="97200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T w="6350" cap="flat" cmpd="sng" algn="ctr">
                      <a:solidFill>
                        <a:schemeClr val="accent4"/>
                      </a:solidFill>
                      <a:prstDash val="sysDot"/>
                      <a:round/>
                      <a:headEnd type="none" w="med" len="med"/>
                      <a:tailEnd type="none" w="med" len="med"/>
                    </a:lnT>
                    <a:lnB w="12700" cap="flat" cmpd="sng" algn="ctr">
                      <a:noFill/>
                      <a:prstDash val="sysDot"/>
                      <a:round/>
                      <a:headEnd type="none" w="med" len="med"/>
                      <a:tailEnd type="none" w="med" len="med"/>
                    </a:lnB>
                    <a:noFill/>
                  </a:tcPr>
                </a:tc>
                <a:extLst>
                  <a:ext uri="{0D108BD9-81ED-4DB2-BD59-A6C34878D82A}">
                    <a16:rowId xmlns:a16="http://schemas.microsoft.com/office/drawing/2014/main" val="2751470135"/>
                  </a:ext>
                </a:extLst>
              </a:tr>
            </a:tbl>
          </a:graphicData>
        </a:graphic>
      </p:graphicFrame>
      <p:sp>
        <p:nvSpPr>
          <p:cNvPr id="14" name="Title 23">
            <a:extLst>
              <a:ext uri="{FF2B5EF4-FFF2-40B4-BE49-F238E27FC236}">
                <a16:creationId xmlns:a16="http://schemas.microsoft.com/office/drawing/2014/main" id="{61E7A9B4-4BA8-CE4E-A22D-97A244229197}"/>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58603D50-7D00-A149-8B74-4E7B8BA8ECD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Picture Placeholder 3">
            <a:extLst>
              <a:ext uri="{FF2B5EF4-FFF2-40B4-BE49-F238E27FC236}">
                <a16:creationId xmlns:a16="http://schemas.microsoft.com/office/drawing/2014/main" id="{71E9FD35-C916-2142-8A65-3B1B597790B7}"/>
              </a:ext>
            </a:extLst>
          </p:cNvPr>
          <p:cNvSpPr>
            <a:spLocks noGrp="1"/>
          </p:cNvSpPr>
          <p:nvPr>
            <p:ph type="pic" sz="quarter" idx="21" hasCustomPrompt="1"/>
          </p:nvPr>
        </p:nvSpPr>
        <p:spPr>
          <a:xfrm>
            <a:off x="81153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7" name="Picture Placeholder 3">
            <a:extLst>
              <a:ext uri="{FF2B5EF4-FFF2-40B4-BE49-F238E27FC236}">
                <a16:creationId xmlns:a16="http://schemas.microsoft.com/office/drawing/2014/main" id="{033B9DCB-A994-E944-93C8-1FA1DBC2FC0D}"/>
              </a:ext>
            </a:extLst>
          </p:cNvPr>
          <p:cNvSpPr>
            <a:spLocks noGrp="1"/>
          </p:cNvSpPr>
          <p:nvPr>
            <p:ph type="pic" sz="quarter" idx="22" hasCustomPrompt="1"/>
          </p:nvPr>
        </p:nvSpPr>
        <p:spPr>
          <a:xfrm>
            <a:off x="8115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8" name="Picture Placeholder 3">
            <a:extLst>
              <a:ext uri="{FF2B5EF4-FFF2-40B4-BE49-F238E27FC236}">
                <a16:creationId xmlns:a16="http://schemas.microsoft.com/office/drawing/2014/main" id="{45D97F5A-02AD-5640-90CC-86A43BF3D337}"/>
              </a:ext>
            </a:extLst>
          </p:cNvPr>
          <p:cNvSpPr>
            <a:spLocks noGrp="1"/>
          </p:cNvSpPr>
          <p:nvPr>
            <p:ph type="pic" sz="quarter" idx="23" hasCustomPrompt="1"/>
          </p:nvPr>
        </p:nvSpPr>
        <p:spPr>
          <a:xfrm>
            <a:off x="8115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9" name="Picture Placeholder 3">
            <a:extLst>
              <a:ext uri="{FF2B5EF4-FFF2-40B4-BE49-F238E27FC236}">
                <a16:creationId xmlns:a16="http://schemas.microsoft.com/office/drawing/2014/main" id="{F144CF0D-C67F-AD4A-B3D4-4577635FAD60}"/>
              </a:ext>
            </a:extLst>
          </p:cNvPr>
          <p:cNvSpPr>
            <a:spLocks noGrp="1"/>
          </p:cNvSpPr>
          <p:nvPr>
            <p:ph type="pic" sz="quarter" idx="24" hasCustomPrompt="1"/>
          </p:nvPr>
        </p:nvSpPr>
        <p:spPr>
          <a:xfrm>
            <a:off x="8115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0" name="Picture Placeholder 3">
            <a:extLst>
              <a:ext uri="{FF2B5EF4-FFF2-40B4-BE49-F238E27FC236}">
                <a16:creationId xmlns:a16="http://schemas.microsoft.com/office/drawing/2014/main" id="{ABDA021A-C219-5B4B-B0F2-4F0DED02B6A4}"/>
              </a:ext>
            </a:extLst>
          </p:cNvPr>
          <p:cNvSpPr>
            <a:spLocks noGrp="1"/>
          </p:cNvSpPr>
          <p:nvPr>
            <p:ph type="pic" sz="quarter" idx="25" hasCustomPrompt="1"/>
          </p:nvPr>
        </p:nvSpPr>
        <p:spPr>
          <a:xfrm>
            <a:off x="8115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1" name="Picture Placeholder 3">
            <a:extLst>
              <a:ext uri="{FF2B5EF4-FFF2-40B4-BE49-F238E27FC236}">
                <a16:creationId xmlns:a16="http://schemas.microsoft.com/office/drawing/2014/main" id="{CB302573-CEAD-EC43-BD5B-4EA0EDE007E6}"/>
              </a:ext>
            </a:extLst>
          </p:cNvPr>
          <p:cNvSpPr>
            <a:spLocks noGrp="1"/>
          </p:cNvSpPr>
          <p:nvPr>
            <p:ph type="pic" sz="quarter" idx="26" hasCustomPrompt="1"/>
          </p:nvPr>
        </p:nvSpPr>
        <p:spPr>
          <a:xfrm>
            <a:off x="237744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5" name="Picture Placeholder 3">
            <a:extLst>
              <a:ext uri="{FF2B5EF4-FFF2-40B4-BE49-F238E27FC236}">
                <a16:creationId xmlns:a16="http://schemas.microsoft.com/office/drawing/2014/main" id="{43D815D0-9B33-AB4B-9991-D95B4D1A22A1}"/>
              </a:ext>
            </a:extLst>
          </p:cNvPr>
          <p:cNvSpPr>
            <a:spLocks noGrp="1"/>
          </p:cNvSpPr>
          <p:nvPr>
            <p:ph type="pic" sz="quarter" idx="27" hasCustomPrompt="1"/>
          </p:nvPr>
        </p:nvSpPr>
        <p:spPr>
          <a:xfrm>
            <a:off x="237744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6" name="Picture Placeholder 3">
            <a:extLst>
              <a:ext uri="{FF2B5EF4-FFF2-40B4-BE49-F238E27FC236}">
                <a16:creationId xmlns:a16="http://schemas.microsoft.com/office/drawing/2014/main" id="{FF99C3BD-EF8A-5546-B98A-8DD822487286}"/>
              </a:ext>
            </a:extLst>
          </p:cNvPr>
          <p:cNvSpPr>
            <a:spLocks noGrp="1"/>
          </p:cNvSpPr>
          <p:nvPr>
            <p:ph type="pic" sz="quarter" idx="28" hasCustomPrompt="1"/>
          </p:nvPr>
        </p:nvSpPr>
        <p:spPr>
          <a:xfrm>
            <a:off x="237744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7" name="Picture Placeholder 3">
            <a:extLst>
              <a:ext uri="{FF2B5EF4-FFF2-40B4-BE49-F238E27FC236}">
                <a16:creationId xmlns:a16="http://schemas.microsoft.com/office/drawing/2014/main" id="{43526B0F-E2FA-894A-BB11-20C4A4F5F575}"/>
              </a:ext>
            </a:extLst>
          </p:cNvPr>
          <p:cNvSpPr>
            <a:spLocks noGrp="1"/>
          </p:cNvSpPr>
          <p:nvPr>
            <p:ph type="pic" sz="quarter" idx="29" hasCustomPrompt="1"/>
          </p:nvPr>
        </p:nvSpPr>
        <p:spPr>
          <a:xfrm>
            <a:off x="237744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8" name="Picture Placeholder 3">
            <a:extLst>
              <a:ext uri="{FF2B5EF4-FFF2-40B4-BE49-F238E27FC236}">
                <a16:creationId xmlns:a16="http://schemas.microsoft.com/office/drawing/2014/main" id="{BF885231-DC57-374D-A2BC-9FB0464BED07}"/>
              </a:ext>
            </a:extLst>
          </p:cNvPr>
          <p:cNvSpPr>
            <a:spLocks noGrp="1"/>
          </p:cNvSpPr>
          <p:nvPr>
            <p:ph type="pic" sz="quarter" idx="30" hasCustomPrompt="1"/>
          </p:nvPr>
        </p:nvSpPr>
        <p:spPr>
          <a:xfrm>
            <a:off x="237744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9" name="Picture Placeholder 3">
            <a:extLst>
              <a:ext uri="{FF2B5EF4-FFF2-40B4-BE49-F238E27FC236}">
                <a16:creationId xmlns:a16="http://schemas.microsoft.com/office/drawing/2014/main" id="{D927E531-BF34-5041-8B1A-F97A2E547C96}"/>
              </a:ext>
            </a:extLst>
          </p:cNvPr>
          <p:cNvSpPr>
            <a:spLocks noGrp="1"/>
          </p:cNvSpPr>
          <p:nvPr>
            <p:ph type="pic" sz="quarter" idx="31" hasCustomPrompt="1"/>
          </p:nvPr>
        </p:nvSpPr>
        <p:spPr>
          <a:xfrm>
            <a:off x="389763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0" name="Picture Placeholder 3">
            <a:extLst>
              <a:ext uri="{FF2B5EF4-FFF2-40B4-BE49-F238E27FC236}">
                <a16:creationId xmlns:a16="http://schemas.microsoft.com/office/drawing/2014/main" id="{D31B5056-3CA0-EE4F-855E-344473D803CD}"/>
              </a:ext>
            </a:extLst>
          </p:cNvPr>
          <p:cNvSpPr>
            <a:spLocks noGrp="1"/>
          </p:cNvSpPr>
          <p:nvPr>
            <p:ph type="pic" sz="quarter" idx="32" hasCustomPrompt="1"/>
          </p:nvPr>
        </p:nvSpPr>
        <p:spPr>
          <a:xfrm>
            <a:off x="38976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1" name="Picture Placeholder 3">
            <a:extLst>
              <a:ext uri="{FF2B5EF4-FFF2-40B4-BE49-F238E27FC236}">
                <a16:creationId xmlns:a16="http://schemas.microsoft.com/office/drawing/2014/main" id="{093FE256-DE0A-7548-B8CB-0BDE1DBED1E1}"/>
              </a:ext>
            </a:extLst>
          </p:cNvPr>
          <p:cNvSpPr>
            <a:spLocks noGrp="1"/>
          </p:cNvSpPr>
          <p:nvPr>
            <p:ph type="pic" sz="quarter" idx="33" hasCustomPrompt="1"/>
          </p:nvPr>
        </p:nvSpPr>
        <p:spPr>
          <a:xfrm>
            <a:off x="38976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2" name="Picture Placeholder 3">
            <a:extLst>
              <a:ext uri="{FF2B5EF4-FFF2-40B4-BE49-F238E27FC236}">
                <a16:creationId xmlns:a16="http://schemas.microsoft.com/office/drawing/2014/main" id="{92B75C82-30A7-0E4B-92E5-76673EE3E2FE}"/>
              </a:ext>
            </a:extLst>
          </p:cNvPr>
          <p:cNvSpPr>
            <a:spLocks noGrp="1"/>
          </p:cNvSpPr>
          <p:nvPr>
            <p:ph type="pic" sz="quarter" idx="34" hasCustomPrompt="1"/>
          </p:nvPr>
        </p:nvSpPr>
        <p:spPr>
          <a:xfrm>
            <a:off x="38976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3" name="Picture Placeholder 3">
            <a:extLst>
              <a:ext uri="{FF2B5EF4-FFF2-40B4-BE49-F238E27FC236}">
                <a16:creationId xmlns:a16="http://schemas.microsoft.com/office/drawing/2014/main" id="{0233CFFD-00D8-3B46-B7B1-22E799DE1797}"/>
              </a:ext>
            </a:extLst>
          </p:cNvPr>
          <p:cNvSpPr>
            <a:spLocks noGrp="1"/>
          </p:cNvSpPr>
          <p:nvPr>
            <p:ph type="pic" sz="quarter" idx="35" hasCustomPrompt="1"/>
          </p:nvPr>
        </p:nvSpPr>
        <p:spPr>
          <a:xfrm>
            <a:off x="38976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4" name="Picture Placeholder 3">
            <a:extLst>
              <a:ext uri="{FF2B5EF4-FFF2-40B4-BE49-F238E27FC236}">
                <a16:creationId xmlns:a16="http://schemas.microsoft.com/office/drawing/2014/main" id="{DCAF9550-A810-6C4B-B0AD-7BB7805602EA}"/>
              </a:ext>
            </a:extLst>
          </p:cNvPr>
          <p:cNvSpPr>
            <a:spLocks noGrp="1"/>
          </p:cNvSpPr>
          <p:nvPr>
            <p:ph type="pic" sz="quarter" idx="36" hasCustomPrompt="1"/>
          </p:nvPr>
        </p:nvSpPr>
        <p:spPr>
          <a:xfrm>
            <a:off x="544068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5" name="Picture Placeholder 3">
            <a:extLst>
              <a:ext uri="{FF2B5EF4-FFF2-40B4-BE49-F238E27FC236}">
                <a16:creationId xmlns:a16="http://schemas.microsoft.com/office/drawing/2014/main" id="{9E1C9261-ED0C-A84B-B965-876B1D81FB0A}"/>
              </a:ext>
            </a:extLst>
          </p:cNvPr>
          <p:cNvSpPr>
            <a:spLocks noGrp="1"/>
          </p:cNvSpPr>
          <p:nvPr>
            <p:ph type="pic" sz="quarter" idx="37" hasCustomPrompt="1"/>
          </p:nvPr>
        </p:nvSpPr>
        <p:spPr>
          <a:xfrm>
            <a:off x="544068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6" name="Picture Placeholder 3">
            <a:extLst>
              <a:ext uri="{FF2B5EF4-FFF2-40B4-BE49-F238E27FC236}">
                <a16:creationId xmlns:a16="http://schemas.microsoft.com/office/drawing/2014/main" id="{DB92ED53-0829-4146-978E-8BBEA6463D8F}"/>
              </a:ext>
            </a:extLst>
          </p:cNvPr>
          <p:cNvSpPr>
            <a:spLocks noGrp="1"/>
          </p:cNvSpPr>
          <p:nvPr>
            <p:ph type="pic" sz="quarter" idx="38" hasCustomPrompt="1"/>
          </p:nvPr>
        </p:nvSpPr>
        <p:spPr>
          <a:xfrm>
            <a:off x="544068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7" name="Picture Placeholder 3">
            <a:extLst>
              <a:ext uri="{FF2B5EF4-FFF2-40B4-BE49-F238E27FC236}">
                <a16:creationId xmlns:a16="http://schemas.microsoft.com/office/drawing/2014/main" id="{888977E8-71C8-914C-9D7E-E092EB2A3075}"/>
              </a:ext>
            </a:extLst>
          </p:cNvPr>
          <p:cNvSpPr>
            <a:spLocks noGrp="1"/>
          </p:cNvSpPr>
          <p:nvPr>
            <p:ph type="pic" sz="quarter" idx="39" hasCustomPrompt="1"/>
          </p:nvPr>
        </p:nvSpPr>
        <p:spPr>
          <a:xfrm>
            <a:off x="544068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8" name="Picture Placeholder 3">
            <a:extLst>
              <a:ext uri="{FF2B5EF4-FFF2-40B4-BE49-F238E27FC236}">
                <a16:creationId xmlns:a16="http://schemas.microsoft.com/office/drawing/2014/main" id="{8E609BD2-FBB5-2240-AAE7-9B575A656420}"/>
              </a:ext>
            </a:extLst>
          </p:cNvPr>
          <p:cNvSpPr>
            <a:spLocks noGrp="1"/>
          </p:cNvSpPr>
          <p:nvPr>
            <p:ph type="pic" sz="quarter" idx="40" hasCustomPrompt="1"/>
          </p:nvPr>
        </p:nvSpPr>
        <p:spPr>
          <a:xfrm>
            <a:off x="544068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9" name="Picture Placeholder 3">
            <a:extLst>
              <a:ext uri="{FF2B5EF4-FFF2-40B4-BE49-F238E27FC236}">
                <a16:creationId xmlns:a16="http://schemas.microsoft.com/office/drawing/2014/main" id="{3B6D4E83-95C5-6343-B5F2-3053842E370C}"/>
              </a:ext>
            </a:extLst>
          </p:cNvPr>
          <p:cNvSpPr>
            <a:spLocks noGrp="1"/>
          </p:cNvSpPr>
          <p:nvPr>
            <p:ph type="pic" sz="quarter" idx="41" hasCustomPrompt="1"/>
          </p:nvPr>
        </p:nvSpPr>
        <p:spPr>
          <a:xfrm>
            <a:off x="698373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0" name="Picture Placeholder 3">
            <a:extLst>
              <a:ext uri="{FF2B5EF4-FFF2-40B4-BE49-F238E27FC236}">
                <a16:creationId xmlns:a16="http://schemas.microsoft.com/office/drawing/2014/main" id="{54342953-F9FE-744C-8A13-60E27369339A}"/>
              </a:ext>
            </a:extLst>
          </p:cNvPr>
          <p:cNvSpPr>
            <a:spLocks noGrp="1"/>
          </p:cNvSpPr>
          <p:nvPr>
            <p:ph type="pic" sz="quarter" idx="42" hasCustomPrompt="1"/>
          </p:nvPr>
        </p:nvSpPr>
        <p:spPr>
          <a:xfrm>
            <a:off x="69837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1" name="Picture Placeholder 3">
            <a:extLst>
              <a:ext uri="{FF2B5EF4-FFF2-40B4-BE49-F238E27FC236}">
                <a16:creationId xmlns:a16="http://schemas.microsoft.com/office/drawing/2014/main" id="{96C8C44D-5372-6F4E-A13B-C4EF59660CCE}"/>
              </a:ext>
            </a:extLst>
          </p:cNvPr>
          <p:cNvSpPr>
            <a:spLocks noGrp="1"/>
          </p:cNvSpPr>
          <p:nvPr>
            <p:ph type="pic" sz="quarter" idx="43" hasCustomPrompt="1"/>
          </p:nvPr>
        </p:nvSpPr>
        <p:spPr>
          <a:xfrm>
            <a:off x="69837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2" name="Picture Placeholder 3">
            <a:extLst>
              <a:ext uri="{FF2B5EF4-FFF2-40B4-BE49-F238E27FC236}">
                <a16:creationId xmlns:a16="http://schemas.microsoft.com/office/drawing/2014/main" id="{48EB5376-9DD9-2E45-88DF-23E89843A49E}"/>
              </a:ext>
            </a:extLst>
          </p:cNvPr>
          <p:cNvSpPr>
            <a:spLocks noGrp="1"/>
          </p:cNvSpPr>
          <p:nvPr>
            <p:ph type="pic" sz="quarter" idx="44" hasCustomPrompt="1"/>
          </p:nvPr>
        </p:nvSpPr>
        <p:spPr>
          <a:xfrm>
            <a:off x="69837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3" name="Picture Placeholder 3">
            <a:extLst>
              <a:ext uri="{FF2B5EF4-FFF2-40B4-BE49-F238E27FC236}">
                <a16:creationId xmlns:a16="http://schemas.microsoft.com/office/drawing/2014/main" id="{A958B30F-14CC-224F-8EFF-208B73D2D4C4}"/>
              </a:ext>
            </a:extLst>
          </p:cNvPr>
          <p:cNvSpPr>
            <a:spLocks noGrp="1"/>
          </p:cNvSpPr>
          <p:nvPr>
            <p:ph type="pic" sz="quarter" idx="45" hasCustomPrompt="1"/>
          </p:nvPr>
        </p:nvSpPr>
        <p:spPr>
          <a:xfrm>
            <a:off x="69837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4" name="Picture Placeholder 3">
            <a:extLst>
              <a:ext uri="{FF2B5EF4-FFF2-40B4-BE49-F238E27FC236}">
                <a16:creationId xmlns:a16="http://schemas.microsoft.com/office/drawing/2014/main" id="{BD2E4354-E20B-5744-A9CC-A0C44008514B}"/>
              </a:ext>
            </a:extLst>
          </p:cNvPr>
          <p:cNvSpPr>
            <a:spLocks noGrp="1"/>
          </p:cNvSpPr>
          <p:nvPr>
            <p:ph type="pic" sz="quarter" idx="46" hasCustomPrompt="1"/>
          </p:nvPr>
        </p:nvSpPr>
        <p:spPr>
          <a:xfrm>
            <a:off x="852678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5" name="Picture Placeholder 3">
            <a:extLst>
              <a:ext uri="{FF2B5EF4-FFF2-40B4-BE49-F238E27FC236}">
                <a16:creationId xmlns:a16="http://schemas.microsoft.com/office/drawing/2014/main" id="{588C49E1-21DF-4841-95AD-2F4234501F36}"/>
              </a:ext>
            </a:extLst>
          </p:cNvPr>
          <p:cNvSpPr>
            <a:spLocks noGrp="1"/>
          </p:cNvSpPr>
          <p:nvPr>
            <p:ph type="pic" sz="quarter" idx="47" hasCustomPrompt="1"/>
          </p:nvPr>
        </p:nvSpPr>
        <p:spPr>
          <a:xfrm>
            <a:off x="852678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6" name="Picture Placeholder 3">
            <a:extLst>
              <a:ext uri="{FF2B5EF4-FFF2-40B4-BE49-F238E27FC236}">
                <a16:creationId xmlns:a16="http://schemas.microsoft.com/office/drawing/2014/main" id="{CE6C19A1-7ACF-2F4D-90E0-070386BB6244}"/>
              </a:ext>
            </a:extLst>
          </p:cNvPr>
          <p:cNvSpPr>
            <a:spLocks noGrp="1"/>
          </p:cNvSpPr>
          <p:nvPr>
            <p:ph type="pic" sz="quarter" idx="48" hasCustomPrompt="1"/>
          </p:nvPr>
        </p:nvSpPr>
        <p:spPr>
          <a:xfrm>
            <a:off x="852678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7" name="Picture Placeholder 3">
            <a:extLst>
              <a:ext uri="{FF2B5EF4-FFF2-40B4-BE49-F238E27FC236}">
                <a16:creationId xmlns:a16="http://schemas.microsoft.com/office/drawing/2014/main" id="{60F03F40-13C3-F246-8B3C-52036E553902}"/>
              </a:ext>
            </a:extLst>
          </p:cNvPr>
          <p:cNvSpPr>
            <a:spLocks noGrp="1"/>
          </p:cNvSpPr>
          <p:nvPr>
            <p:ph type="pic" sz="quarter" idx="49" hasCustomPrompt="1"/>
          </p:nvPr>
        </p:nvSpPr>
        <p:spPr>
          <a:xfrm>
            <a:off x="852678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8" name="Picture Placeholder 3">
            <a:extLst>
              <a:ext uri="{FF2B5EF4-FFF2-40B4-BE49-F238E27FC236}">
                <a16:creationId xmlns:a16="http://schemas.microsoft.com/office/drawing/2014/main" id="{E45A507A-6F8D-3D4E-A81C-5D41B868269F}"/>
              </a:ext>
            </a:extLst>
          </p:cNvPr>
          <p:cNvSpPr>
            <a:spLocks noGrp="1"/>
          </p:cNvSpPr>
          <p:nvPr>
            <p:ph type="pic" sz="quarter" idx="50" hasCustomPrompt="1"/>
          </p:nvPr>
        </p:nvSpPr>
        <p:spPr>
          <a:xfrm>
            <a:off x="852678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9" name="Picture Placeholder 3">
            <a:extLst>
              <a:ext uri="{FF2B5EF4-FFF2-40B4-BE49-F238E27FC236}">
                <a16:creationId xmlns:a16="http://schemas.microsoft.com/office/drawing/2014/main" id="{1B8BC878-7DDB-0044-9132-E07413E244C7}"/>
              </a:ext>
            </a:extLst>
          </p:cNvPr>
          <p:cNvSpPr>
            <a:spLocks noGrp="1"/>
          </p:cNvSpPr>
          <p:nvPr>
            <p:ph type="pic" sz="quarter" idx="51" hasCustomPrompt="1"/>
          </p:nvPr>
        </p:nvSpPr>
        <p:spPr>
          <a:xfrm>
            <a:off x="10092691" y="510921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0" name="Picture Placeholder 3">
            <a:extLst>
              <a:ext uri="{FF2B5EF4-FFF2-40B4-BE49-F238E27FC236}">
                <a16:creationId xmlns:a16="http://schemas.microsoft.com/office/drawing/2014/main" id="{E8A6C035-C942-9648-9E47-574C5C780D9C}"/>
              </a:ext>
            </a:extLst>
          </p:cNvPr>
          <p:cNvSpPr>
            <a:spLocks noGrp="1"/>
          </p:cNvSpPr>
          <p:nvPr>
            <p:ph type="pic" sz="quarter" idx="52" hasCustomPrompt="1"/>
          </p:nvPr>
        </p:nvSpPr>
        <p:spPr>
          <a:xfrm>
            <a:off x="1009269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1" name="Picture Placeholder 3">
            <a:extLst>
              <a:ext uri="{FF2B5EF4-FFF2-40B4-BE49-F238E27FC236}">
                <a16:creationId xmlns:a16="http://schemas.microsoft.com/office/drawing/2014/main" id="{3CF248D8-3677-D04A-B9A9-71A951E95B85}"/>
              </a:ext>
            </a:extLst>
          </p:cNvPr>
          <p:cNvSpPr>
            <a:spLocks noGrp="1"/>
          </p:cNvSpPr>
          <p:nvPr>
            <p:ph type="pic" sz="quarter" idx="53" hasCustomPrompt="1"/>
          </p:nvPr>
        </p:nvSpPr>
        <p:spPr>
          <a:xfrm>
            <a:off x="1009269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2" name="Picture Placeholder 3">
            <a:extLst>
              <a:ext uri="{FF2B5EF4-FFF2-40B4-BE49-F238E27FC236}">
                <a16:creationId xmlns:a16="http://schemas.microsoft.com/office/drawing/2014/main" id="{03DAB9BE-A0F3-B344-83AF-A2A9399EF288}"/>
              </a:ext>
            </a:extLst>
          </p:cNvPr>
          <p:cNvSpPr>
            <a:spLocks noGrp="1"/>
          </p:cNvSpPr>
          <p:nvPr>
            <p:ph type="pic" sz="quarter" idx="54" hasCustomPrompt="1"/>
          </p:nvPr>
        </p:nvSpPr>
        <p:spPr>
          <a:xfrm>
            <a:off x="1009269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3" name="Picture Placeholder 3">
            <a:extLst>
              <a:ext uri="{FF2B5EF4-FFF2-40B4-BE49-F238E27FC236}">
                <a16:creationId xmlns:a16="http://schemas.microsoft.com/office/drawing/2014/main" id="{D594DF0D-CB48-CD4A-A1B9-707013AF46E4}"/>
              </a:ext>
            </a:extLst>
          </p:cNvPr>
          <p:cNvSpPr>
            <a:spLocks noGrp="1"/>
          </p:cNvSpPr>
          <p:nvPr>
            <p:ph type="pic" sz="quarter" idx="55" hasCustomPrompt="1"/>
          </p:nvPr>
        </p:nvSpPr>
        <p:spPr>
          <a:xfrm>
            <a:off x="1009269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cxnSp>
        <p:nvCxnSpPr>
          <p:cNvPr id="44" name="Straight Connector 43">
            <a:extLst>
              <a:ext uri="{FF2B5EF4-FFF2-40B4-BE49-F238E27FC236}">
                <a16:creationId xmlns:a16="http://schemas.microsoft.com/office/drawing/2014/main" id="{20FC8888-CA44-7E4B-AD75-4AEFD038B07D}"/>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634666"/>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4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ient_grid 36">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849923C-6FA1-7740-B2EE-391189317125}"/>
              </a:ext>
            </a:extLst>
          </p:cNvPr>
          <p:cNvGraphicFramePr>
            <a:graphicFrameLocks noGrp="1"/>
          </p:cNvGraphicFramePr>
          <p:nvPr userDrawn="1">
            <p:extLst>
              <p:ext uri="{D42A27DB-BD31-4B8C-83A1-F6EECF244321}">
                <p14:modId xmlns:p14="http://schemas.microsoft.com/office/powerpoint/2010/main" val="3760196072"/>
              </p:ext>
            </p:extLst>
          </p:nvPr>
        </p:nvGraphicFramePr>
        <p:xfrm>
          <a:off x="704814" y="1114451"/>
          <a:ext cx="10791858" cy="3888000"/>
        </p:xfrm>
        <a:graphic>
          <a:graphicData uri="http://schemas.openxmlformats.org/drawingml/2006/table">
            <a:tbl>
              <a:tblPr firstRow="1" bandRow="1">
                <a:tableStyleId>{5C22544A-7EE6-4342-B048-85BDC9FD1C3A}</a:tableStyleId>
              </a:tblPr>
              <a:tblGrid>
                <a:gridCol w="1541694">
                  <a:extLst>
                    <a:ext uri="{9D8B030D-6E8A-4147-A177-3AD203B41FA5}">
                      <a16:colId xmlns:a16="http://schemas.microsoft.com/office/drawing/2014/main" val="1484004021"/>
                    </a:ext>
                  </a:extLst>
                </a:gridCol>
                <a:gridCol w="1541694">
                  <a:extLst>
                    <a:ext uri="{9D8B030D-6E8A-4147-A177-3AD203B41FA5}">
                      <a16:colId xmlns:a16="http://schemas.microsoft.com/office/drawing/2014/main" val="704470768"/>
                    </a:ext>
                  </a:extLst>
                </a:gridCol>
                <a:gridCol w="1541694">
                  <a:extLst>
                    <a:ext uri="{9D8B030D-6E8A-4147-A177-3AD203B41FA5}">
                      <a16:colId xmlns:a16="http://schemas.microsoft.com/office/drawing/2014/main" val="3242457417"/>
                    </a:ext>
                  </a:extLst>
                </a:gridCol>
                <a:gridCol w="1541694">
                  <a:extLst>
                    <a:ext uri="{9D8B030D-6E8A-4147-A177-3AD203B41FA5}">
                      <a16:colId xmlns:a16="http://schemas.microsoft.com/office/drawing/2014/main" val="853841949"/>
                    </a:ext>
                  </a:extLst>
                </a:gridCol>
                <a:gridCol w="1541694">
                  <a:extLst>
                    <a:ext uri="{9D8B030D-6E8A-4147-A177-3AD203B41FA5}">
                      <a16:colId xmlns:a16="http://schemas.microsoft.com/office/drawing/2014/main" val="3042942221"/>
                    </a:ext>
                  </a:extLst>
                </a:gridCol>
                <a:gridCol w="1541694">
                  <a:extLst>
                    <a:ext uri="{9D8B030D-6E8A-4147-A177-3AD203B41FA5}">
                      <a16:colId xmlns:a16="http://schemas.microsoft.com/office/drawing/2014/main" val="3866535647"/>
                    </a:ext>
                  </a:extLst>
                </a:gridCol>
                <a:gridCol w="1541694">
                  <a:extLst>
                    <a:ext uri="{9D8B030D-6E8A-4147-A177-3AD203B41FA5}">
                      <a16:colId xmlns:a16="http://schemas.microsoft.com/office/drawing/2014/main" val="1654464075"/>
                    </a:ext>
                  </a:extLst>
                </a:gridCol>
              </a:tblGrid>
              <a:tr h="97200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B w="635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3919013514"/>
                  </a:ext>
                </a:extLst>
              </a:tr>
              <a:tr h="97200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1467291249"/>
                  </a:ext>
                </a:extLst>
              </a:tr>
              <a:tr h="97200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T w="6350" cap="flat" cmpd="sng" algn="ctr">
                      <a:solidFill>
                        <a:schemeClr val="accent4"/>
                      </a:solidFill>
                      <a:prstDash val="sysDot"/>
                      <a:round/>
                      <a:headEnd type="none" w="med" len="med"/>
                      <a:tailEnd type="none" w="med" len="med"/>
                    </a:lnT>
                    <a:lnB w="635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1475346389"/>
                  </a:ext>
                </a:extLst>
              </a:tr>
              <a:tr h="97200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6350" cap="flat" cmpd="sng" algn="ctr">
                      <a:solidFill>
                        <a:schemeClr val="accent4"/>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T w="6350" cap="flat" cmpd="sng" algn="ctr">
                      <a:solidFill>
                        <a:schemeClr val="accent4"/>
                      </a:solidFill>
                      <a:prstDash val="sysDot"/>
                      <a:round/>
                      <a:headEnd type="none" w="med" len="med"/>
                      <a:tailEnd type="none" w="med" len="med"/>
                    </a:lnT>
                    <a:lnB w="3175" cap="flat" cmpd="sng" algn="ctr">
                      <a:solidFill>
                        <a:schemeClr val="accent1"/>
                      </a:solidFill>
                      <a:prstDash val="sysDot"/>
                      <a:round/>
                      <a:headEnd type="none" w="med" len="med"/>
                      <a:tailEnd type="none" w="med" len="med"/>
                    </a:lnB>
                    <a:noFill/>
                  </a:tcPr>
                </a:tc>
                <a:extLst>
                  <a:ext uri="{0D108BD9-81ED-4DB2-BD59-A6C34878D82A}">
                    <a16:rowId xmlns:a16="http://schemas.microsoft.com/office/drawing/2014/main" val="1321404448"/>
                  </a:ext>
                </a:extLst>
              </a:tr>
            </a:tbl>
          </a:graphicData>
        </a:graphic>
      </p:graphicFrame>
      <p:graphicFrame>
        <p:nvGraphicFramePr>
          <p:cNvPr id="12" name="Table 2">
            <a:extLst>
              <a:ext uri="{FF2B5EF4-FFF2-40B4-BE49-F238E27FC236}">
                <a16:creationId xmlns:a16="http://schemas.microsoft.com/office/drawing/2014/main" id="{D4CEBCD9-FE0D-9541-BD48-DCAF4DDA9DD7}"/>
              </a:ext>
            </a:extLst>
          </p:cNvPr>
          <p:cNvGraphicFramePr>
            <a:graphicFrameLocks noGrp="1"/>
          </p:cNvGraphicFramePr>
          <p:nvPr userDrawn="1">
            <p:extLst>
              <p:ext uri="{D42A27DB-BD31-4B8C-83A1-F6EECF244321}">
                <p14:modId xmlns:p14="http://schemas.microsoft.com/office/powerpoint/2010/main" val="2182103862"/>
              </p:ext>
            </p:extLst>
          </p:nvPr>
        </p:nvGraphicFramePr>
        <p:xfrm>
          <a:off x="704813" y="5002451"/>
          <a:ext cx="10791864" cy="972000"/>
        </p:xfrm>
        <a:graphic>
          <a:graphicData uri="http://schemas.openxmlformats.org/drawingml/2006/table">
            <a:tbl>
              <a:tblPr firstRow="1" bandRow="1">
                <a:tableStyleId>{5C22544A-7EE6-4342-B048-85BDC9FD1C3A}</a:tableStyleId>
              </a:tblPr>
              <a:tblGrid>
                <a:gridCol w="1348983">
                  <a:extLst>
                    <a:ext uri="{9D8B030D-6E8A-4147-A177-3AD203B41FA5}">
                      <a16:colId xmlns:a16="http://schemas.microsoft.com/office/drawing/2014/main" val="1484004021"/>
                    </a:ext>
                  </a:extLst>
                </a:gridCol>
                <a:gridCol w="1348983">
                  <a:extLst>
                    <a:ext uri="{9D8B030D-6E8A-4147-A177-3AD203B41FA5}">
                      <a16:colId xmlns:a16="http://schemas.microsoft.com/office/drawing/2014/main" val="704470768"/>
                    </a:ext>
                  </a:extLst>
                </a:gridCol>
                <a:gridCol w="1348983">
                  <a:extLst>
                    <a:ext uri="{9D8B030D-6E8A-4147-A177-3AD203B41FA5}">
                      <a16:colId xmlns:a16="http://schemas.microsoft.com/office/drawing/2014/main" val="3242457417"/>
                    </a:ext>
                  </a:extLst>
                </a:gridCol>
                <a:gridCol w="1348983">
                  <a:extLst>
                    <a:ext uri="{9D8B030D-6E8A-4147-A177-3AD203B41FA5}">
                      <a16:colId xmlns:a16="http://schemas.microsoft.com/office/drawing/2014/main" val="853841949"/>
                    </a:ext>
                  </a:extLst>
                </a:gridCol>
                <a:gridCol w="1348983">
                  <a:extLst>
                    <a:ext uri="{9D8B030D-6E8A-4147-A177-3AD203B41FA5}">
                      <a16:colId xmlns:a16="http://schemas.microsoft.com/office/drawing/2014/main" val="3042942221"/>
                    </a:ext>
                  </a:extLst>
                </a:gridCol>
                <a:gridCol w="1348983">
                  <a:extLst>
                    <a:ext uri="{9D8B030D-6E8A-4147-A177-3AD203B41FA5}">
                      <a16:colId xmlns:a16="http://schemas.microsoft.com/office/drawing/2014/main" val="3866535647"/>
                    </a:ext>
                  </a:extLst>
                </a:gridCol>
                <a:gridCol w="1348983">
                  <a:extLst>
                    <a:ext uri="{9D8B030D-6E8A-4147-A177-3AD203B41FA5}">
                      <a16:colId xmlns:a16="http://schemas.microsoft.com/office/drawing/2014/main" val="1654464075"/>
                    </a:ext>
                  </a:extLst>
                </a:gridCol>
                <a:gridCol w="1348983">
                  <a:extLst>
                    <a:ext uri="{9D8B030D-6E8A-4147-A177-3AD203B41FA5}">
                      <a16:colId xmlns:a16="http://schemas.microsoft.com/office/drawing/2014/main" val="400016587"/>
                    </a:ext>
                  </a:extLst>
                </a:gridCol>
              </a:tblGrid>
              <a:tr h="972000">
                <a:tc>
                  <a:txBody>
                    <a:bodyPr/>
                    <a:lstStyle/>
                    <a:p>
                      <a:endParaRPr lang="en-US" dirty="0">
                        <a:latin typeface="Effra" panose="020B0603020203020204" pitchFamily="34" charset="0"/>
                      </a:endParaRPr>
                    </a:p>
                  </a:txBody>
                  <a:tcPr>
                    <a:lnR w="6350" cap="flat" cmpd="sng" algn="ctr">
                      <a:solidFill>
                        <a:schemeClr val="accent4"/>
                      </a:solid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6350" cap="flat" cmpd="sng" algn="ctr">
                      <a:solidFill>
                        <a:schemeClr val="accent4"/>
                      </a:solid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noFill/>
                  </a:tcPr>
                </a:tc>
                <a:tc>
                  <a:txBody>
                    <a:bodyPr/>
                    <a:lstStyle/>
                    <a:p>
                      <a:endParaRPr lang="en-US" dirty="0">
                        <a:latin typeface="Effra" panose="020B0603020203020204" pitchFamily="34" charset="0"/>
                      </a:endParaRPr>
                    </a:p>
                  </a:txBody>
                  <a:tcPr>
                    <a:lnL w="6350" cap="flat" cmpd="sng" algn="ctr">
                      <a:solidFill>
                        <a:schemeClr val="accent4"/>
                      </a:solid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noFill/>
                  </a:tcPr>
                </a:tc>
                <a:extLst>
                  <a:ext uri="{0D108BD9-81ED-4DB2-BD59-A6C34878D82A}">
                    <a16:rowId xmlns:a16="http://schemas.microsoft.com/office/drawing/2014/main" val="1321404448"/>
                  </a:ext>
                </a:extLst>
              </a:tr>
            </a:tbl>
          </a:graphicData>
        </a:graphic>
      </p:graphicFrame>
      <p:sp>
        <p:nvSpPr>
          <p:cNvPr id="15" name="Title 23">
            <a:extLst>
              <a:ext uri="{FF2B5EF4-FFF2-40B4-BE49-F238E27FC236}">
                <a16:creationId xmlns:a16="http://schemas.microsoft.com/office/drawing/2014/main" id="{6315254B-41D9-064F-A133-DE4DE0B965A0}"/>
              </a:ext>
            </a:extLst>
          </p:cNvPr>
          <p:cNvSpPr>
            <a:spLocks noGrp="1"/>
          </p:cNvSpPr>
          <p:nvPr>
            <p:ph type="title" hasCustomPrompt="1"/>
          </p:nvPr>
        </p:nvSpPr>
        <p:spPr>
          <a:xfrm>
            <a:off x="611850" y="268151"/>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BE763FC7-A1E8-8748-B50C-6F8E6B27F35F}"/>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8" name="Picture Placeholder 3">
            <a:extLst>
              <a:ext uri="{FF2B5EF4-FFF2-40B4-BE49-F238E27FC236}">
                <a16:creationId xmlns:a16="http://schemas.microsoft.com/office/drawing/2014/main" id="{9BC884D0-03D6-3B49-BD11-26320AE8982A}"/>
              </a:ext>
            </a:extLst>
          </p:cNvPr>
          <p:cNvSpPr>
            <a:spLocks noGrp="1"/>
          </p:cNvSpPr>
          <p:nvPr>
            <p:ph type="pic" sz="quarter" idx="22" hasCustomPrompt="1"/>
          </p:nvPr>
        </p:nvSpPr>
        <p:spPr>
          <a:xfrm>
            <a:off x="8115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9" name="Picture Placeholder 3">
            <a:extLst>
              <a:ext uri="{FF2B5EF4-FFF2-40B4-BE49-F238E27FC236}">
                <a16:creationId xmlns:a16="http://schemas.microsoft.com/office/drawing/2014/main" id="{7F71D57F-0BB3-FA4C-AD21-E6BC66F60BD4}"/>
              </a:ext>
            </a:extLst>
          </p:cNvPr>
          <p:cNvSpPr>
            <a:spLocks noGrp="1"/>
          </p:cNvSpPr>
          <p:nvPr>
            <p:ph type="pic" sz="quarter" idx="23" hasCustomPrompt="1"/>
          </p:nvPr>
        </p:nvSpPr>
        <p:spPr>
          <a:xfrm>
            <a:off x="8115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0" name="Picture Placeholder 3">
            <a:extLst>
              <a:ext uri="{FF2B5EF4-FFF2-40B4-BE49-F238E27FC236}">
                <a16:creationId xmlns:a16="http://schemas.microsoft.com/office/drawing/2014/main" id="{A03ABAAB-04EC-8046-AEDF-6D3BCC66EC01}"/>
              </a:ext>
            </a:extLst>
          </p:cNvPr>
          <p:cNvSpPr>
            <a:spLocks noGrp="1"/>
          </p:cNvSpPr>
          <p:nvPr>
            <p:ph type="pic" sz="quarter" idx="24" hasCustomPrompt="1"/>
          </p:nvPr>
        </p:nvSpPr>
        <p:spPr>
          <a:xfrm>
            <a:off x="8115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1" name="Picture Placeholder 3">
            <a:extLst>
              <a:ext uri="{FF2B5EF4-FFF2-40B4-BE49-F238E27FC236}">
                <a16:creationId xmlns:a16="http://schemas.microsoft.com/office/drawing/2014/main" id="{90BFCC7C-C353-A048-A3E7-B11DE78A41E6}"/>
              </a:ext>
            </a:extLst>
          </p:cNvPr>
          <p:cNvSpPr>
            <a:spLocks noGrp="1"/>
          </p:cNvSpPr>
          <p:nvPr>
            <p:ph type="pic" sz="quarter" idx="25" hasCustomPrompt="1"/>
          </p:nvPr>
        </p:nvSpPr>
        <p:spPr>
          <a:xfrm>
            <a:off x="8115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6" name="Picture Placeholder 3">
            <a:extLst>
              <a:ext uri="{FF2B5EF4-FFF2-40B4-BE49-F238E27FC236}">
                <a16:creationId xmlns:a16="http://schemas.microsoft.com/office/drawing/2014/main" id="{F5D65C17-209C-DB43-8A57-C61CFD523E08}"/>
              </a:ext>
            </a:extLst>
          </p:cNvPr>
          <p:cNvSpPr>
            <a:spLocks noGrp="1"/>
          </p:cNvSpPr>
          <p:nvPr>
            <p:ph type="pic" sz="quarter" idx="27" hasCustomPrompt="1"/>
          </p:nvPr>
        </p:nvSpPr>
        <p:spPr>
          <a:xfrm>
            <a:off x="237744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7" name="Picture Placeholder 3">
            <a:extLst>
              <a:ext uri="{FF2B5EF4-FFF2-40B4-BE49-F238E27FC236}">
                <a16:creationId xmlns:a16="http://schemas.microsoft.com/office/drawing/2014/main" id="{D6A115D5-3021-BD42-BFFE-855E336E3CDC}"/>
              </a:ext>
            </a:extLst>
          </p:cNvPr>
          <p:cNvSpPr>
            <a:spLocks noGrp="1"/>
          </p:cNvSpPr>
          <p:nvPr>
            <p:ph type="pic" sz="quarter" idx="28" hasCustomPrompt="1"/>
          </p:nvPr>
        </p:nvSpPr>
        <p:spPr>
          <a:xfrm>
            <a:off x="237744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8" name="Picture Placeholder 3">
            <a:extLst>
              <a:ext uri="{FF2B5EF4-FFF2-40B4-BE49-F238E27FC236}">
                <a16:creationId xmlns:a16="http://schemas.microsoft.com/office/drawing/2014/main" id="{2A3D24DE-A170-9044-893B-683AE772622B}"/>
              </a:ext>
            </a:extLst>
          </p:cNvPr>
          <p:cNvSpPr>
            <a:spLocks noGrp="1"/>
          </p:cNvSpPr>
          <p:nvPr>
            <p:ph type="pic" sz="quarter" idx="29" hasCustomPrompt="1"/>
          </p:nvPr>
        </p:nvSpPr>
        <p:spPr>
          <a:xfrm>
            <a:off x="237744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19" name="Picture Placeholder 3">
            <a:extLst>
              <a:ext uri="{FF2B5EF4-FFF2-40B4-BE49-F238E27FC236}">
                <a16:creationId xmlns:a16="http://schemas.microsoft.com/office/drawing/2014/main" id="{E9A9E8D7-A5E3-604F-ABDF-057BB169A656}"/>
              </a:ext>
            </a:extLst>
          </p:cNvPr>
          <p:cNvSpPr>
            <a:spLocks noGrp="1"/>
          </p:cNvSpPr>
          <p:nvPr>
            <p:ph type="pic" sz="quarter" idx="30" hasCustomPrompt="1"/>
          </p:nvPr>
        </p:nvSpPr>
        <p:spPr>
          <a:xfrm>
            <a:off x="237744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0" name="Picture Placeholder 3">
            <a:extLst>
              <a:ext uri="{FF2B5EF4-FFF2-40B4-BE49-F238E27FC236}">
                <a16:creationId xmlns:a16="http://schemas.microsoft.com/office/drawing/2014/main" id="{EA619CD6-DE4B-FA46-B541-1CD1A4C38DF1}"/>
              </a:ext>
            </a:extLst>
          </p:cNvPr>
          <p:cNvSpPr>
            <a:spLocks noGrp="1"/>
          </p:cNvSpPr>
          <p:nvPr>
            <p:ph type="pic" sz="quarter" idx="32" hasCustomPrompt="1"/>
          </p:nvPr>
        </p:nvSpPr>
        <p:spPr>
          <a:xfrm>
            <a:off x="38976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1" name="Picture Placeholder 3">
            <a:extLst>
              <a:ext uri="{FF2B5EF4-FFF2-40B4-BE49-F238E27FC236}">
                <a16:creationId xmlns:a16="http://schemas.microsoft.com/office/drawing/2014/main" id="{CD5D2042-21E9-2947-8846-AB4D727FD4EC}"/>
              </a:ext>
            </a:extLst>
          </p:cNvPr>
          <p:cNvSpPr>
            <a:spLocks noGrp="1"/>
          </p:cNvSpPr>
          <p:nvPr>
            <p:ph type="pic" sz="quarter" idx="33" hasCustomPrompt="1"/>
          </p:nvPr>
        </p:nvSpPr>
        <p:spPr>
          <a:xfrm>
            <a:off x="38976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2" name="Picture Placeholder 3">
            <a:extLst>
              <a:ext uri="{FF2B5EF4-FFF2-40B4-BE49-F238E27FC236}">
                <a16:creationId xmlns:a16="http://schemas.microsoft.com/office/drawing/2014/main" id="{3643C80C-54E5-B342-AF55-4119E637E233}"/>
              </a:ext>
            </a:extLst>
          </p:cNvPr>
          <p:cNvSpPr>
            <a:spLocks noGrp="1"/>
          </p:cNvSpPr>
          <p:nvPr>
            <p:ph type="pic" sz="quarter" idx="34" hasCustomPrompt="1"/>
          </p:nvPr>
        </p:nvSpPr>
        <p:spPr>
          <a:xfrm>
            <a:off x="38976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3" name="Picture Placeholder 3">
            <a:extLst>
              <a:ext uri="{FF2B5EF4-FFF2-40B4-BE49-F238E27FC236}">
                <a16:creationId xmlns:a16="http://schemas.microsoft.com/office/drawing/2014/main" id="{B3BE1885-FE2C-FE47-995F-2897C5C6D09A}"/>
              </a:ext>
            </a:extLst>
          </p:cNvPr>
          <p:cNvSpPr>
            <a:spLocks noGrp="1"/>
          </p:cNvSpPr>
          <p:nvPr>
            <p:ph type="pic" sz="quarter" idx="35" hasCustomPrompt="1"/>
          </p:nvPr>
        </p:nvSpPr>
        <p:spPr>
          <a:xfrm>
            <a:off x="38976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4" name="Picture Placeholder 3">
            <a:extLst>
              <a:ext uri="{FF2B5EF4-FFF2-40B4-BE49-F238E27FC236}">
                <a16:creationId xmlns:a16="http://schemas.microsoft.com/office/drawing/2014/main" id="{71FE79EA-8E44-234C-8281-BD2B3754D12E}"/>
              </a:ext>
            </a:extLst>
          </p:cNvPr>
          <p:cNvSpPr>
            <a:spLocks noGrp="1"/>
          </p:cNvSpPr>
          <p:nvPr>
            <p:ph type="pic" sz="quarter" idx="37" hasCustomPrompt="1"/>
          </p:nvPr>
        </p:nvSpPr>
        <p:spPr>
          <a:xfrm>
            <a:off x="544068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5" name="Picture Placeholder 3">
            <a:extLst>
              <a:ext uri="{FF2B5EF4-FFF2-40B4-BE49-F238E27FC236}">
                <a16:creationId xmlns:a16="http://schemas.microsoft.com/office/drawing/2014/main" id="{73AA5A9A-0276-3A44-BE42-938A903AAEC6}"/>
              </a:ext>
            </a:extLst>
          </p:cNvPr>
          <p:cNvSpPr>
            <a:spLocks noGrp="1"/>
          </p:cNvSpPr>
          <p:nvPr>
            <p:ph type="pic" sz="quarter" idx="38" hasCustomPrompt="1"/>
          </p:nvPr>
        </p:nvSpPr>
        <p:spPr>
          <a:xfrm>
            <a:off x="544068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6" name="Picture Placeholder 3">
            <a:extLst>
              <a:ext uri="{FF2B5EF4-FFF2-40B4-BE49-F238E27FC236}">
                <a16:creationId xmlns:a16="http://schemas.microsoft.com/office/drawing/2014/main" id="{13B0C634-2CCF-334A-B48A-80C382F41FAC}"/>
              </a:ext>
            </a:extLst>
          </p:cNvPr>
          <p:cNvSpPr>
            <a:spLocks noGrp="1"/>
          </p:cNvSpPr>
          <p:nvPr>
            <p:ph type="pic" sz="quarter" idx="39" hasCustomPrompt="1"/>
          </p:nvPr>
        </p:nvSpPr>
        <p:spPr>
          <a:xfrm>
            <a:off x="544068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7" name="Picture Placeholder 3">
            <a:extLst>
              <a:ext uri="{FF2B5EF4-FFF2-40B4-BE49-F238E27FC236}">
                <a16:creationId xmlns:a16="http://schemas.microsoft.com/office/drawing/2014/main" id="{DB3ECA32-D89E-8940-86F9-7E5C6D6ADDC7}"/>
              </a:ext>
            </a:extLst>
          </p:cNvPr>
          <p:cNvSpPr>
            <a:spLocks noGrp="1"/>
          </p:cNvSpPr>
          <p:nvPr>
            <p:ph type="pic" sz="quarter" idx="40" hasCustomPrompt="1"/>
          </p:nvPr>
        </p:nvSpPr>
        <p:spPr>
          <a:xfrm>
            <a:off x="544068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8" name="Picture Placeholder 3">
            <a:extLst>
              <a:ext uri="{FF2B5EF4-FFF2-40B4-BE49-F238E27FC236}">
                <a16:creationId xmlns:a16="http://schemas.microsoft.com/office/drawing/2014/main" id="{C009E8E0-9480-2F45-8BEC-3E631C886CE4}"/>
              </a:ext>
            </a:extLst>
          </p:cNvPr>
          <p:cNvSpPr>
            <a:spLocks noGrp="1"/>
          </p:cNvSpPr>
          <p:nvPr>
            <p:ph type="pic" sz="quarter" idx="42" hasCustomPrompt="1"/>
          </p:nvPr>
        </p:nvSpPr>
        <p:spPr>
          <a:xfrm>
            <a:off x="698373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29" name="Picture Placeholder 3">
            <a:extLst>
              <a:ext uri="{FF2B5EF4-FFF2-40B4-BE49-F238E27FC236}">
                <a16:creationId xmlns:a16="http://schemas.microsoft.com/office/drawing/2014/main" id="{7E1917D2-D6B2-B640-82C3-8D052B76A234}"/>
              </a:ext>
            </a:extLst>
          </p:cNvPr>
          <p:cNvSpPr>
            <a:spLocks noGrp="1"/>
          </p:cNvSpPr>
          <p:nvPr>
            <p:ph type="pic" sz="quarter" idx="43" hasCustomPrompt="1"/>
          </p:nvPr>
        </p:nvSpPr>
        <p:spPr>
          <a:xfrm>
            <a:off x="698373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0" name="Picture Placeholder 3">
            <a:extLst>
              <a:ext uri="{FF2B5EF4-FFF2-40B4-BE49-F238E27FC236}">
                <a16:creationId xmlns:a16="http://schemas.microsoft.com/office/drawing/2014/main" id="{667435EB-4E3A-4643-A176-9F8090F765CB}"/>
              </a:ext>
            </a:extLst>
          </p:cNvPr>
          <p:cNvSpPr>
            <a:spLocks noGrp="1"/>
          </p:cNvSpPr>
          <p:nvPr>
            <p:ph type="pic" sz="quarter" idx="44" hasCustomPrompt="1"/>
          </p:nvPr>
        </p:nvSpPr>
        <p:spPr>
          <a:xfrm>
            <a:off x="698373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1" name="Picture Placeholder 3">
            <a:extLst>
              <a:ext uri="{FF2B5EF4-FFF2-40B4-BE49-F238E27FC236}">
                <a16:creationId xmlns:a16="http://schemas.microsoft.com/office/drawing/2014/main" id="{32A4B9C3-D2A3-664C-8FCF-5C6F329E1E06}"/>
              </a:ext>
            </a:extLst>
          </p:cNvPr>
          <p:cNvSpPr>
            <a:spLocks noGrp="1"/>
          </p:cNvSpPr>
          <p:nvPr>
            <p:ph type="pic" sz="quarter" idx="45" hasCustomPrompt="1"/>
          </p:nvPr>
        </p:nvSpPr>
        <p:spPr>
          <a:xfrm>
            <a:off x="698373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2" name="Picture Placeholder 3">
            <a:extLst>
              <a:ext uri="{FF2B5EF4-FFF2-40B4-BE49-F238E27FC236}">
                <a16:creationId xmlns:a16="http://schemas.microsoft.com/office/drawing/2014/main" id="{D68530F2-C678-7340-AB79-5093D1C59EE0}"/>
              </a:ext>
            </a:extLst>
          </p:cNvPr>
          <p:cNvSpPr>
            <a:spLocks noGrp="1"/>
          </p:cNvSpPr>
          <p:nvPr>
            <p:ph type="pic" sz="quarter" idx="47" hasCustomPrompt="1"/>
          </p:nvPr>
        </p:nvSpPr>
        <p:spPr>
          <a:xfrm>
            <a:off x="852678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3" name="Picture Placeholder 3">
            <a:extLst>
              <a:ext uri="{FF2B5EF4-FFF2-40B4-BE49-F238E27FC236}">
                <a16:creationId xmlns:a16="http://schemas.microsoft.com/office/drawing/2014/main" id="{A4823373-BDC1-0648-B475-2E57891E116D}"/>
              </a:ext>
            </a:extLst>
          </p:cNvPr>
          <p:cNvSpPr>
            <a:spLocks noGrp="1"/>
          </p:cNvSpPr>
          <p:nvPr>
            <p:ph type="pic" sz="quarter" idx="48" hasCustomPrompt="1"/>
          </p:nvPr>
        </p:nvSpPr>
        <p:spPr>
          <a:xfrm>
            <a:off x="852678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4" name="Picture Placeholder 3">
            <a:extLst>
              <a:ext uri="{FF2B5EF4-FFF2-40B4-BE49-F238E27FC236}">
                <a16:creationId xmlns:a16="http://schemas.microsoft.com/office/drawing/2014/main" id="{3DC3749F-BFB4-EB4D-B1F2-DE6CB8A6EBDF}"/>
              </a:ext>
            </a:extLst>
          </p:cNvPr>
          <p:cNvSpPr>
            <a:spLocks noGrp="1"/>
          </p:cNvSpPr>
          <p:nvPr>
            <p:ph type="pic" sz="quarter" idx="49" hasCustomPrompt="1"/>
          </p:nvPr>
        </p:nvSpPr>
        <p:spPr>
          <a:xfrm>
            <a:off x="852678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5" name="Picture Placeholder 3">
            <a:extLst>
              <a:ext uri="{FF2B5EF4-FFF2-40B4-BE49-F238E27FC236}">
                <a16:creationId xmlns:a16="http://schemas.microsoft.com/office/drawing/2014/main" id="{2AF066BE-FB02-CA49-A2E0-186DCEE8515F}"/>
              </a:ext>
            </a:extLst>
          </p:cNvPr>
          <p:cNvSpPr>
            <a:spLocks noGrp="1"/>
          </p:cNvSpPr>
          <p:nvPr>
            <p:ph type="pic" sz="quarter" idx="50" hasCustomPrompt="1"/>
          </p:nvPr>
        </p:nvSpPr>
        <p:spPr>
          <a:xfrm>
            <a:off x="852678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6" name="Picture Placeholder 3">
            <a:extLst>
              <a:ext uri="{FF2B5EF4-FFF2-40B4-BE49-F238E27FC236}">
                <a16:creationId xmlns:a16="http://schemas.microsoft.com/office/drawing/2014/main" id="{E1090EF6-C9CB-CE4D-B0E7-846B3DCC6DBE}"/>
              </a:ext>
            </a:extLst>
          </p:cNvPr>
          <p:cNvSpPr>
            <a:spLocks noGrp="1"/>
          </p:cNvSpPr>
          <p:nvPr>
            <p:ph type="pic" sz="quarter" idx="52" hasCustomPrompt="1"/>
          </p:nvPr>
        </p:nvSpPr>
        <p:spPr>
          <a:xfrm>
            <a:off x="10092691" y="414909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7" name="Picture Placeholder 3">
            <a:extLst>
              <a:ext uri="{FF2B5EF4-FFF2-40B4-BE49-F238E27FC236}">
                <a16:creationId xmlns:a16="http://schemas.microsoft.com/office/drawing/2014/main" id="{B8303DB2-6CB8-E44D-9C15-598557C9361B}"/>
              </a:ext>
            </a:extLst>
          </p:cNvPr>
          <p:cNvSpPr>
            <a:spLocks noGrp="1"/>
          </p:cNvSpPr>
          <p:nvPr>
            <p:ph type="pic" sz="quarter" idx="53" hasCustomPrompt="1"/>
          </p:nvPr>
        </p:nvSpPr>
        <p:spPr>
          <a:xfrm>
            <a:off x="10092691" y="317754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8" name="Picture Placeholder 3">
            <a:extLst>
              <a:ext uri="{FF2B5EF4-FFF2-40B4-BE49-F238E27FC236}">
                <a16:creationId xmlns:a16="http://schemas.microsoft.com/office/drawing/2014/main" id="{9EC6E18A-58EA-A84A-93DF-F80693C5A4E8}"/>
              </a:ext>
            </a:extLst>
          </p:cNvPr>
          <p:cNvSpPr>
            <a:spLocks noGrp="1"/>
          </p:cNvSpPr>
          <p:nvPr>
            <p:ph type="pic" sz="quarter" idx="54" hasCustomPrompt="1"/>
          </p:nvPr>
        </p:nvSpPr>
        <p:spPr>
          <a:xfrm>
            <a:off x="10092691" y="219456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39" name="Picture Placeholder 3">
            <a:extLst>
              <a:ext uri="{FF2B5EF4-FFF2-40B4-BE49-F238E27FC236}">
                <a16:creationId xmlns:a16="http://schemas.microsoft.com/office/drawing/2014/main" id="{1728B876-5CF2-6046-B33D-AAA3E2C64C60}"/>
              </a:ext>
            </a:extLst>
          </p:cNvPr>
          <p:cNvSpPr>
            <a:spLocks noGrp="1"/>
          </p:cNvSpPr>
          <p:nvPr>
            <p:ph type="pic" sz="quarter" idx="55" hasCustomPrompt="1"/>
          </p:nvPr>
        </p:nvSpPr>
        <p:spPr>
          <a:xfrm>
            <a:off x="10092691" y="1211580"/>
            <a:ext cx="128016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0" name="Picture Placeholder 3">
            <a:extLst>
              <a:ext uri="{FF2B5EF4-FFF2-40B4-BE49-F238E27FC236}">
                <a16:creationId xmlns:a16="http://schemas.microsoft.com/office/drawing/2014/main" id="{52445F3F-3792-DE4A-9358-381D901D46A7}"/>
              </a:ext>
            </a:extLst>
          </p:cNvPr>
          <p:cNvSpPr>
            <a:spLocks noGrp="1"/>
          </p:cNvSpPr>
          <p:nvPr>
            <p:ph type="pic" sz="quarter" idx="56" hasCustomPrompt="1"/>
          </p:nvPr>
        </p:nvSpPr>
        <p:spPr>
          <a:xfrm>
            <a:off x="81153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1" name="Picture Placeholder 3">
            <a:extLst>
              <a:ext uri="{FF2B5EF4-FFF2-40B4-BE49-F238E27FC236}">
                <a16:creationId xmlns:a16="http://schemas.microsoft.com/office/drawing/2014/main" id="{211FAE0E-7C2F-D849-A883-15D9148AE0CD}"/>
              </a:ext>
            </a:extLst>
          </p:cNvPr>
          <p:cNvSpPr>
            <a:spLocks noGrp="1"/>
          </p:cNvSpPr>
          <p:nvPr>
            <p:ph type="pic" sz="quarter" idx="57" hasCustomPrompt="1"/>
          </p:nvPr>
        </p:nvSpPr>
        <p:spPr>
          <a:xfrm>
            <a:off x="216027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2" name="Picture Placeholder 3">
            <a:extLst>
              <a:ext uri="{FF2B5EF4-FFF2-40B4-BE49-F238E27FC236}">
                <a16:creationId xmlns:a16="http://schemas.microsoft.com/office/drawing/2014/main" id="{F076981A-33DA-874E-AF5C-73CC2E6A5943}"/>
              </a:ext>
            </a:extLst>
          </p:cNvPr>
          <p:cNvSpPr>
            <a:spLocks noGrp="1"/>
          </p:cNvSpPr>
          <p:nvPr>
            <p:ph type="pic" sz="quarter" idx="58" hasCustomPrompt="1"/>
          </p:nvPr>
        </p:nvSpPr>
        <p:spPr>
          <a:xfrm>
            <a:off x="352044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3" name="Picture Placeholder 3">
            <a:extLst>
              <a:ext uri="{FF2B5EF4-FFF2-40B4-BE49-F238E27FC236}">
                <a16:creationId xmlns:a16="http://schemas.microsoft.com/office/drawing/2014/main" id="{67DF7E5D-FA6D-A34C-8F53-A7BA9662F2BC}"/>
              </a:ext>
            </a:extLst>
          </p:cNvPr>
          <p:cNvSpPr>
            <a:spLocks noGrp="1"/>
          </p:cNvSpPr>
          <p:nvPr>
            <p:ph type="pic" sz="quarter" idx="59" hasCustomPrompt="1"/>
          </p:nvPr>
        </p:nvSpPr>
        <p:spPr>
          <a:xfrm>
            <a:off x="485775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4" name="Picture Placeholder 3">
            <a:extLst>
              <a:ext uri="{FF2B5EF4-FFF2-40B4-BE49-F238E27FC236}">
                <a16:creationId xmlns:a16="http://schemas.microsoft.com/office/drawing/2014/main" id="{DB1FD8F0-22EC-D246-A187-4DC365A4BFC9}"/>
              </a:ext>
            </a:extLst>
          </p:cNvPr>
          <p:cNvSpPr>
            <a:spLocks noGrp="1"/>
          </p:cNvSpPr>
          <p:nvPr>
            <p:ph type="pic" sz="quarter" idx="60" hasCustomPrompt="1"/>
          </p:nvPr>
        </p:nvSpPr>
        <p:spPr>
          <a:xfrm>
            <a:off x="619506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5" name="Picture Placeholder 3">
            <a:extLst>
              <a:ext uri="{FF2B5EF4-FFF2-40B4-BE49-F238E27FC236}">
                <a16:creationId xmlns:a16="http://schemas.microsoft.com/office/drawing/2014/main" id="{0971F70F-219A-8A49-8545-ACE437397AD6}"/>
              </a:ext>
            </a:extLst>
          </p:cNvPr>
          <p:cNvSpPr>
            <a:spLocks noGrp="1"/>
          </p:cNvSpPr>
          <p:nvPr>
            <p:ph type="pic" sz="quarter" idx="61" hasCustomPrompt="1"/>
          </p:nvPr>
        </p:nvSpPr>
        <p:spPr>
          <a:xfrm>
            <a:off x="754380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6" name="Picture Placeholder 3">
            <a:extLst>
              <a:ext uri="{FF2B5EF4-FFF2-40B4-BE49-F238E27FC236}">
                <a16:creationId xmlns:a16="http://schemas.microsoft.com/office/drawing/2014/main" id="{2998CBDA-CE6F-F844-88B3-C90FFE914C1C}"/>
              </a:ext>
            </a:extLst>
          </p:cNvPr>
          <p:cNvSpPr>
            <a:spLocks noGrp="1"/>
          </p:cNvSpPr>
          <p:nvPr>
            <p:ph type="pic" sz="quarter" idx="62" hasCustomPrompt="1"/>
          </p:nvPr>
        </p:nvSpPr>
        <p:spPr>
          <a:xfrm>
            <a:off x="890397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sp>
        <p:nvSpPr>
          <p:cNvPr id="47" name="Picture Placeholder 3">
            <a:extLst>
              <a:ext uri="{FF2B5EF4-FFF2-40B4-BE49-F238E27FC236}">
                <a16:creationId xmlns:a16="http://schemas.microsoft.com/office/drawing/2014/main" id="{A5913DB9-0C47-1747-AC72-D4B60546FFF0}"/>
              </a:ext>
            </a:extLst>
          </p:cNvPr>
          <p:cNvSpPr>
            <a:spLocks noGrp="1"/>
          </p:cNvSpPr>
          <p:nvPr>
            <p:ph type="pic" sz="quarter" idx="63" hasCustomPrompt="1"/>
          </p:nvPr>
        </p:nvSpPr>
        <p:spPr>
          <a:xfrm>
            <a:off x="10252711" y="5109210"/>
            <a:ext cx="1117030" cy="754380"/>
          </a:xfrm>
          <a:prstGeom prst="rect">
            <a:avLst/>
          </a:prstGeom>
          <a:solidFill>
            <a:schemeClr val="bg2"/>
          </a:solidFill>
        </p:spPr>
        <p:txBody>
          <a:bodyPr anchor="ctr"/>
          <a:lstStyle>
            <a:lvl1pPr marL="0" indent="0" algn="ctr">
              <a:buFontTx/>
              <a:buNone/>
              <a:defRPr sz="1200">
                <a:latin typeface="Effra" panose="020B0603020203020204" pitchFamily="34" charset="0"/>
              </a:defRPr>
            </a:lvl1pPr>
          </a:lstStyle>
          <a:p>
            <a:r>
              <a:rPr lang="en-US" dirty="0"/>
              <a:t>logo</a:t>
            </a:r>
          </a:p>
        </p:txBody>
      </p:sp>
      <p:cxnSp>
        <p:nvCxnSpPr>
          <p:cNvPr id="48" name="Straight Connector 47">
            <a:extLst>
              <a:ext uri="{FF2B5EF4-FFF2-40B4-BE49-F238E27FC236}">
                <a16:creationId xmlns:a16="http://schemas.microsoft.com/office/drawing/2014/main" id="{AB9C187B-749E-6743-994D-3873EFA870E9}"/>
              </a:ext>
            </a:extLst>
          </p:cNvPr>
          <p:cNvCxnSpPr>
            <a:cxnSpLocks/>
          </p:cNvCxnSpPr>
          <p:nvPr userDrawn="1"/>
        </p:nvCxnSpPr>
        <p:spPr>
          <a:xfrm>
            <a:off x="695325" y="791290"/>
            <a:ext cx="31348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259725"/>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Effra" panose="020B0603020203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Effra" panose="020B0603020203020204" pitchFamily="34" charset="0"/>
              </a:defRPr>
            </a:lvl1pPr>
            <a:lvl2pPr>
              <a:defRPr>
                <a:latin typeface="Effra" panose="020B0603020203020204" pitchFamily="34" charset="0"/>
              </a:defRPr>
            </a:lvl2pPr>
            <a:lvl3pPr>
              <a:defRPr>
                <a:latin typeface="Effra" panose="020B0603020203020204" pitchFamily="34" charset="0"/>
              </a:defRPr>
            </a:lvl3pPr>
            <a:lvl4pPr>
              <a:defRPr>
                <a:latin typeface="Effra" panose="020B0603020203020204" pitchFamily="34" charset="0"/>
              </a:defRPr>
            </a:lvl4pPr>
            <a:lvl5pPr>
              <a:defRPr>
                <a:latin typeface="Effra" panose="020B06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Effra" panose="020B0603020203020204" pitchFamily="34" charset="0"/>
              </a:defRPr>
            </a:lvl1pPr>
          </a:lstStyle>
          <a:p>
            <a:fld id="{83E16C06-D1DE-1C4B-BC9A-8EABDEBD43F3}" type="datetimeFigureOut">
              <a:rPr lang="en-US" smtClean="0"/>
              <a:pPr/>
              <a:t>5/30/2023</a:t>
            </a:fld>
            <a:endParaRPr lang="en-US" dirty="0"/>
          </a:p>
        </p:txBody>
      </p:sp>
      <p:sp>
        <p:nvSpPr>
          <p:cNvPr id="5" name="Footer Placeholder 4"/>
          <p:cNvSpPr>
            <a:spLocks noGrp="1"/>
          </p:cNvSpPr>
          <p:nvPr>
            <p:ph type="ftr" sz="quarter" idx="11"/>
          </p:nvPr>
        </p:nvSpPr>
        <p:spPr/>
        <p:txBody>
          <a:bodyPr/>
          <a:lstStyle>
            <a:lvl1pPr>
              <a:defRPr>
                <a:latin typeface="Effra" panose="020B0603020203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Effra" panose="020B0603020203020204" pitchFamily="34" charset="0"/>
              </a:defRPr>
            </a:lvl1pPr>
          </a:lstStyle>
          <a:p>
            <a:fld id="{D635ABA6-3AB6-FE4E-9961-384C7492EC8C}" type="slidenum">
              <a:rPr lang="en-US" smtClean="0"/>
              <a:pPr/>
              <a:t>‹#›</a:t>
            </a:fld>
            <a:endParaRPr lang="en-US" dirty="0"/>
          </a:p>
        </p:txBody>
      </p:sp>
    </p:spTree>
    <p:extLst>
      <p:ext uri="{BB962C8B-B14F-4D97-AF65-F5344CB8AC3E}">
        <p14:creationId xmlns:p14="http://schemas.microsoft.com/office/powerpoint/2010/main" val="32426324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ver no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AF5390-36ED-AB43-A095-DB0A23EE8962}"/>
              </a:ext>
            </a:extLst>
          </p:cNvPr>
          <p:cNvSpPr>
            <a:spLocks/>
          </p:cNvSpPr>
          <p:nvPr userDrawn="1"/>
        </p:nvSpPr>
        <p:spPr>
          <a:xfrm>
            <a:off x="0" y="0"/>
            <a:ext cx="12192000" cy="54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9" name="Rectangle 8">
            <a:extLst>
              <a:ext uri="{FF2B5EF4-FFF2-40B4-BE49-F238E27FC236}">
                <a16:creationId xmlns:a16="http://schemas.microsoft.com/office/drawing/2014/main" id="{54AF8EFB-FDEE-1741-955F-5BCD2AD1F242}"/>
              </a:ext>
            </a:extLst>
          </p:cNvPr>
          <p:cNvSpPr/>
          <p:nvPr userDrawn="1"/>
        </p:nvSpPr>
        <p:spPr>
          <a:xfrm>
            <a:off x="10128675" y="0"/>
            <a:ext cx="1368000" cy="934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6" name="Text Placeholder 14">
            <a:extLst>
              <a:ext uri="{FF2B5EF4-FFF2-40B4-BE49-F238E27FC236}">
                <a16:creationId xmlns:a16="http://schemas.microsoft.com/office/drawing/2014/main" id="{6CEA94AC-2B8A-DB4B-AF6B-9522838F3AA0}"/>
              </a:ext>
            </a:extLst>
          </p:cNvPr>
          <p:cNvSpPr>
            <a:spLocks noGrp="1"/>
          </p:cNvSpPr>
          <p:nvPr>
            <p:ph type="body" sz="quarter" idx="10" hasCustomPrompt="1"/>
          </p:nvPr>
        </p:nvSpPr>
        <p:spPr>
          <a:xfrm>
            <a:off x="10128676" y="260350"/>
            <a:ext cx="1368000" cy="561926"/>
          </a:xfrm>
          <a:prstGeom prst="rect">
            <a:avLst/>
          </a:prstGeom>
        </p:spPr>
        <p:txBody>
          <a:bodyPr anchor="b"/>
          <a:lstStyle>
            <a:lvl1pPr marL="0" algn="ctr">
              <a:lnSpc>
                <a:spcPct val="90000"/>
              </a:lnSpc>
              <a:spcBef>
                <a:spcPts val="600"/>
              </a:spcBef>
              <a:buFontTx/>
              <a:buNone/>
              <a:defRPr sz="1100" b="1">
                <a:solidFill>
                  <a:schemeClr val="accent5"/>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NAME DOC</a:t>
            </a:r>
            <a:endParaRPr lang="en-US" dirty="0"/>
          </a:p>
        </p:txBody>
      </p:sp>
      <p:sp>
        <p:nvSpPr>
          <p:cNvPr id="13" name="Text Placeholder 4">
            <a:extLst>
              <a:ext uri="{FF2B5EF4-FFF2-40B4-BE49-F238E27FC236}">
                <a16:creationId xmlns:a16="http://schemas.microsoft.com/office/drawing/2014/main" id="{1BBE93F6-9E90-134B-8E34-3E646FE98A50}"/>
              </a:ext>
            </a:extLst>
          </p:cNvPr>
          <p:cNvSpPr>
            <a:spLocks noGrp="1"/>
          </p:cNvSpPr>
          <p:nvPr>
            <p:ph type="body" sz="quarter" idx="12" hasCustomPrompt="1"/>
          </p:nvPr>
        </p:nvSpPr>
        <p:spPr>
          <a:xfrm>
            <a:off x="596015" y="2840263"/>
            <a:ext cx="4996711" cy="1235203"/>
          </a:xfrm>
          <a:prstGeom prst="rect">
            <a:avLst/>
          </a:prstGeom>
        </p:spPr>
        <p:txBody>
          <a:bodyPr/>
          <a:lstStyle>
            <a:lvl1pPr marL="0">
              <a:buFontTx/>
              <a:buNone/>
              <a:defRPr sz="40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PROJECT NAME</a:t>
            </a:r>
          </a:p>
          <a:p>
            <a:pPr lvl="0"/>
            <a:r>
              <a:rPr lang="en-GB" dirty="0"/>
              <a:t>TITLE</a:t>
            </a:r>
            <a:endParaRPr lang="en-US" dirty="0"/>
          </a:p>
        </p:txBody>
      </p:sp>
      <p:sp>
        <p:nvSpPr>
          <p:cNvPr id="14" name="Text Placeholder 4">
            <a:extLst>
              <a:ext uri="{FF2B5EF4-FFF2-40B4-BE49-F238E27FC236}">
                <a16:creationId xmlns:a16="http://schemas.microsoft.com/office/drawing/2014/main" id="{CA80756B-7BC3-C041-87F2-028ADBEA159B}"/>
              </a:ext>
            </a:extLst>
          </p:cNvPr>
          <p:cNvSpPr>
            <a:spLocks noGrp="1"/>
          </p:cNvSpPr>
          <p:nvPr>
            <p:ph type="body" sz="quarter" idx="13" hasCustomPrompt="1"/>
          </p:nvPr>
        </p:nvSpPr>
        <p:spPr>
          <a:xfrm>
            <a:off x="596015" y="1989139"/>
            <a:ext cx="4996711" cy="381922"/>
          </a:xfrm>
          <a:prstGeom prst="rect">
            <a:avLst/>
          </a:prstGeom>
        </p:spPr>
        <p:txBody>
          <a:bodyPr/>
          <a:lstStyle>
            <a:lvl1pPr marL="0">
              <a:buFontTx/>
              <a:buNone/>
              <a:defRPr sz="15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Date</a:t>
            </a:r>
            <a:endParaRPr lang="en-US" dirty="0"/>
          </a:p>
        </p:txBody>
      </p:sp>
      <p:sp>
        <p:nvSpPr>
          <p:cNvPr id="15" name="Picture Placeholder 11">
            <a:extLst>
              <a:ext uri="{FF2B5EF4-FFF2-40B4-BE49-F238E27FC236}">
                <a16:creationId xmlns:a16="http://schemas.microsoft.com/office/drawing/2014/main" id="{7FBE6D39-F61D-F046-B7A6-06B8943D0C1B}"/>
              </a:ext>
            </a:extLst>
          </p:cNvPr>
          <p:cNvSpPr>
            <a:spLocks noGrp="1"/>
          </p:cNvSpPr>
          <p:nvPr>
            <p:ph type="pic" sz="quarter" idx="15" hasCustomPrompt="1"/>
          </p:nvPr>
        </p:nvSpPr>
        <p:spPr>
          <a:xfrm>
            <a:off x="695325" y="5791200"/>
            <a:ext cx="1990800" cy="781200"/>
          </a:xfrm>
          <a:prstGeom prst="rect">
            <a:avLst/>
          </a:prstGeom>
        </p:spPr>
        <p:txBody>
          <a:bodyPr anchor="ctr"/>
          <a:lstStyle>
            <a:lvl1pPr marL="0" indent="0" algn="ctr">
              <a:buFontTx/>
              <a:buNone/>
              <a:defRPr sz="105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2207482044"/>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ver with imag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CC3317DF-2A67-E34E-A044-580C1C6F707D}"/>
              </a:ext>
            </a:extLst>
          </p:cNvPr>
          <p:cNvSpPr>
            <a:spLocks noGrp="1"/>
          </p:cNvSpPr>
          <p:nvPr>
            <p:ph type="pic" sz="quarter" idx="14"/>
          </p:nvPr>
        </p:nvSpPr>
        <p:spPr>
          <a:xfrm>
            <a:off x="-2400" y="-21435"/>
            <a:ext cx="12192000" cy="5433487"/>
          </a:xfrm>
          <a:prstGeom prst="rect">
            <a:avLst/>
          </a:prstGeom>
        </p:spPr>
        <p:txBody>
          <a:bodyPr/>
          <a:lstStyle>
            <a:lvl1pPr>
              <a:defRPr>
                <a:latin typeface="Effra" panose="020B0603020203020204" pitchFamily="34" charset="0"/>
              </a:defRPr>
            </a:lvl1pPr>
          </a:lstStyle>
          <a:p>
            <a:endParaRPr lang="en-US" dirty="0"/>
          </a:p>
        </p:txBody>
      </p:sp>
      <p:sp>
        <p:nvSpPr>
          <p:cNvPr id="16" name="Text Placeholder 14">
            <a:extLst>
              <a:ext uri="{FF2B5EF4-FFF2-40B4-BE49-F238E27FC236}">
                <a16:creationId xmlns:a16="http://schemas.microsoft.com/office/drawing/2014/main" id="{6CEA94AC-2B8A-DB4B-AF6B-9522838F3AA0}"/>
              </a:ext>
            </a:extLst>
          </p:cNvPr>
          <p:cNvSpPr>
            <a:spLocks noGrp="1"/>
          </p:cNvSpPr>
          <p:nvPr>
            <p:ph type="body" sz="quarter" idx="10" hasCustomPrompt="1"/>
          </p:nvPr>
        </p:nvSpPr>
        <p:spPr>
          <a:xfrm>
            <a:off x="10128676" y="260350"/>
            <a:ext cx="1368000" cy="561926"/>
          </a:xfrm>
          <a:prstGeom prst="rect">
            <a:avLst/>
          </a:prstGeom>
        </p:spPr>
        <p:txBody>
          <a:bodyPr anchor="b"/>
          <a:lstStyle>
            <a:lvl1pPr marL="0" algn="ctr">
              <a:lnSpc>
                <a:spcPct val="90000"/>
              </a:lnSpc>
              <a:spcBef>
                <a:spcPts val="600"/>
              </a:spcBef>
              <a:buFontTx/>
              <a:buNone/>
              <a:defRPr sz="1100" b="1">
                <a:solidFill>
                  <a:schemeClr val="accent5"/>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NAME DOC</a:t>
            </a:r>
            <a:endParaRPr lang="en-US" dirty="0"/>
          </a:p>
        </p:txBody>
      </p:sp>
      <p:sp>
        <p:nvSpPr>
          <p:cNvPr id="13" name="Text Placeholder 4">
            <a:extLst>
              <a:ext uri="{FF2B5EF4-FFF2-40B4-BE49-F238E27FC236}">
                <a16:creationId xmlns:a16="http://schemas.microsoft.com/office/drawing/2014/main" id="{1BBE93F6-9E90-134B-8E34-3E646FE98A50}"/>
              </a:ext>
            </a:extLst>
          </p:cNvPr>
          <p:cNvSpPr>
            <a:spLocks noGrp="1"/>
          </p:cNvSpPr>
          <p:nvPr>
            <p:ph type="body" sz="quarter" idx="12" hasCustomPrompt="1"/>
          </p:nvPr>
        </p:nvSpPr>
        <p:spPr>
          <a:xfrm>
            <a:off x="596015" y="2840263"/>
            <a:ext cx="4996711" cy="1235203"/>
          </a:xfrm>
          <a:prstGeom prst="rect">
            <a:avLst/>
          </a:prstGeom>
        </p:spPr>
        <p:txBody>
          <a:bodyPr/>
          <a:lstStyle>
            <a:lvl1pPr marL="0">
              <a:buFontTx/>
              <a:buNone/>
              <a:defRPr sz="40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PROJECT NAME</a:t>
            </a:r>
          </a:p>
          <a:p>
            <a:pPr lvl="0"/>
            <a:r>
              <a:rPr lang="en-GB" dirty="0"/>
              <a:t>TITLE</a:t>
            </a:r>
            <a:endParaRPr lang="en-US" dirty="0"/>
          </a:p>
        </p:txBody>
      </p:sp>
      <p:sp>
        <p:nvSpPr>
          <p:cNvPr id="14" name="Text Placeholder 4">
            <a:extLst>
              <a:ext uri="{FF2B5EF4-FFF2-40B4-BE49-F238E27FC236}">
                <a16:creationId xmlns:a16="http://schemas.microsoft.com/office/drawing/2014/main" id="{CA80756B-7BC3-C041-87F2-028ADBEA159B}"/>
              </a:ext>
            </a:extLst>
          </p:cNvPr>
          <p:cNvSpPr>
            <a:spLocks noGrp="1"/>
          </p:cNvSpPr>
          <p:nvPr>
            <p:ph type="body" sz="quarter" idx="13" hasCustomPrompt="1"/>
          </p:nvPr>
        </p:nvSpPr>
        <p:spPr>
          <a:xfrm>
            <a:off x="596015" y="1989139"/>
            <a:ext cx="4996711" cy="381922"/>
          </a:xfrm>
          <a:prstGeom prst="rect">
            <a:avLst/>
          </a:prstGeom>
        </p:spPr>
        <p:txBody>
          <a:bodyPr/>
          <a:lstStyle>
            <a:lvl1pPr marL="0">
              <a:buFontTx/>
              <a:buNone/>
              <a:defRPr sz="15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pPr lvl="0"/>
            <a:r>
              <a:rPr lang="en-GB" dirty="0"/>
              <a:t>Date</a:t>
            </a:r>
            <a:endParaRPr lang="en-US" dirty="0"/>
          </a:p>
        </p:txBody>
      </p:sp>
      <p:sp>
        <p:nvSpPr>
          <p:cNvPr id="15" name="Picture Placeholder 11">
            <a:extLst>
              <a:ext uri="{FF2B5EF4-FFF2-40B4-BE49-F238E27FC236}">
                <a16:creationId xmlns:a16="http://schemas.microsoft.com/office/drawing/2014/main" id="{9E711C47-B9BA-F74A-8E91-1EB95397FD4D}"/>
              </a:ext>
            </a:extLst>
          </p:cNvPr>
          <p:cNvSpPr>
            <a:spLocks noGrp="1"/>
          </p:cNvSpPr>
          <p:nvPr>
            <p:ph type="pic" sz="quarter" idx="15" hasCustomPrompt="1"/>
          </p:nvPr>
        </p:nvSpPr>
        <p:spPr>
          <a:xfrm>
            <a:off x="695325" y="5791200"/>
            <a:ext cx="1990800" cy="781200"/>
          </a:xfrm>
          <a:prstGeom prst="rect">
            <a:avLst/>
          </a:prstGeom>
        </p:spPr>
        <p:txBody>
          <a:bodyPr anchor="ctr"/>
          <a:lstStyle>
            <a:lvl1pPr marL="0" indent="0" algn="ctr">
              <a:buFontTx/>
              <a:buNone/>
              <a:defRPr sz="105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1589245570"/>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_big imag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C21D5359-4D28-4A4D-8A13-B11B9D41FE36}"/>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0350"/>
            <a:ext cx="5055303"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4" name="Picture Placeholder 2">
            <a:extLst>
              <a:ext uri="{FF2B5EF4-FFF2-40B4-BE49-F238E27FC236}">
                <a16:creationId xmlns:a16="http://schemas.microsoft.com/office/drawing/2014/main" id="{D5D5D2CC-AEDF-4B48-9977-300C1FF81F29}"/>
              </a:ext>
            </a:extLst>
          </p:cNvPr>
          <p:cNvSpPr>
            <a:spLocks noGrp="1"/>
          </p:cNvSpPr>
          <p:nvPr>
            <p:ph type="pic" sz="quarter" idx="15"/>
          </p:nvPr>
        </p:nvSpPr>
        <p:spPr>
          <a:xfrm>
            <a:off x="7814930" y="-21435"/>
            <a:ext cx="4374670" cy="6267600"/>
          </a:xfrm>
          <a:prstGeom prst="rect">
            <a:avLst/>
          </a:prstGeom>
        </p:spPr>
        <p:txBody>
          <a:bodyPr/>
          <a:lstStyle>
            <a:lvl1pPr>
              <a:defRPr>
                <a:latin typeface="Effra" panose="020B0603020203020204" pitchFamily="34" charset="0"/>
              </a:defRPr>
            </a:lvl1pPr>
          </a:lstStyle>
          <a:p>
            <a:endParaRPr lang="en-US" dirty="0"/>
          </a:p>
        </p:txBody>
      </p:sp>
      <p:sp>
        <p:nvSpPr>
          <p:cNvPr id="12" name="Picture Placeholder 11">
            <a:extLst>
              <a:ext uri="{FF2B5EF4-FFF2-40B4-BE49-F238E27FC236}">
                <a16:creationId xmlns:a16="http://schemas.microsoft.com/office/drawing/2014/main" id="{F62723C9-3A73-984F-8B13-13325F8BC012}"/>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7" name="Text Placeholder 2">
            <a:extLst>
              <a:ext uri="{FF2B5EF4-FFF2-40B4-BE49-F238E27FC236}">
                <a16:creationId xmlns:a16="http://schemas.microsoft.com/office/drawing/2014/main" id="{238BFB5D-F4C9-7A44-B0DA-9A3D0250863C}"/>
              </a:ext>
            </a:extLst>
          </p:cNvPr>
          <p:cNvSpPr>
            <a:spLocks noGrp="1"/>
          </p:cNvSpPr>
          <p:nvPr>
            <p:ph type="body" sz="quarter" idx="14"/>
          </p:nvPr>
        </p:nvSpPr>
        <p:spPr>
          <a:xfrm>
            <a:off x="611850" y="1412875"/>
            <a:ext cx="2678001" cy="1644647"/>
          </a:xfrm>
          <a:prstGeom prst="rect">
            <a:avLst/>
          </a:prstGeom>
        </p:spPr>
        <p:txBody>
          <a:bodyPr anchor="t"/>
          <a:lstStyle>
            <a:lvl1pPr marL="0" indent="0">
              <a:lnSpc>
                <a:spcPct val="100000"/>
              </a:lnSpc>
              <a:buFontTx/>
              <a:buNone/>
              <a:defRPr sz="1600">
                <a:solidFill>
                  <a:schemeClr val="tx1">
                    <a:lumMod val="60000"/>
                    <a:lumOff val="40000"/>
                  </a:schemeClr>
                </a:solidFill>
                <a:latin typeface="Effra" panose="020B0603020203020204" pitchFamily="34" charset="0"/>
              </a:defRPr>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stStyle>
          <a:p>
            <a:pPr lvl="0"/>
            <a:r>
              <a:rPr lang="en-GB" dirty="0"/>
              <a:t>Click to edit Master text styles</a:t>
            </a:r>
            <a:endParaRPr lang="en-US" dirty="0"/>
          </a:p>
        </p:txBody>
      </p:sp>
    </p:spTree>
    <p:extLst>
      <p:ext uri="{BB962C8B-B14F-4D97-AF65-F5344CB8AC3E}">
        <p14:creationId xmlns:p14="http://schemas.microsoft.com/office/powerpoint/2010/main" val="2832181971"/>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890">
          <p15:clr>
            <a:srgbClr val="FBAE40"/>
          </p15:clr>
        </p15:guide>
        <p15:guide id="4" orient="horz" pos="343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landscape 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C71BE5C-64F1-AD4F-9D9F-0DFD96AA84D3}"/>
              </a:ext>
            </a:extLst>
          </p:cNvPr>
          <p:cNvSpPr>
            <a:spLocks noGrp="1"/>
          </p:cNvSpPr>
          <p:nvPr>
            <p:ph type="pic" sz="quarter" idx="15"/>
          </p:nvPr>
        </p:nvSpPr>
        <p:spPr>
          <a:xfrm>
            <a:off x="2115292" y="707355"/>
            <a:ext cx="7961416" cy="4942411"/>
          </a:xfrm>
          <a:prstGeom prst="rect">
            <a:avLst/>
          </a:prstGeom>
        </p:spPr>
        <p:txBody>
          <a:bodyPr/>
          <a:lstStyle>
            <a:lvl1pPr>
              <a:defRPr>
                <a:latin typeface="Effra" panose="020B0603020203020204" pitchFamily="34" charset="0"/>
              </a:defRPr>
            </a:lvl1pPr>
          </a:lstStyle>
          <a:p>
            <a:endParaRPr lang="en-US" dirty="0"/>
          </a:p>
        </p:txBody>
      </p:sp>
    </p:spTree>
    <p:extLst>
      <p:ext uri="{BB962C8B-B14F-4D97-AF65-F5344CB8AC3E}">
        <p14:creationId xmlns:p14="http://schemas.microsoft.com/office/powerpoint/2010/main" val="2444922376"/>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s_small image">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0350"/>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5" name="Picture Placeholder 4">
            <a:extLst>
              <a:ext uri="{FF2B5EF4-FFF2-40B4-BE49-F238E27FC236}">
                <a16:creationId xmlns:a16="http://schemas.microsoft.com/office/drawing/2014/main" id="{2FACC57C-0EC2-5941-B4DE-82EF200462BB}"/>
              </a:ext>
            </a:extLst>
          </p:cNvPr>
          <p:cNvSpPr>
            <a:spLocks noGrp="1"/>
          </p:cNvSpPr>
          <p:nvPr>
            <p:ph type="pic" sz="quarter" idx="15"/>
          </p:nvPr>
        </p:nvSpPr>
        <p:spPr>
          <a:xfrm>
            <a:off x="8488015" y="1438792"/>
            <a:ext cx="4127848" cy="3980416"/>
          </a:xfrm>
          <a:prstGeom prst="rect">
            <a:avLst/>
          </a:prstGeom>
        </p:spPr>
        <p:txBody>
          <a:bodyPr/>
          <a:lstStyle>
            <a:lvl1pPr>
              <a:defRPr>
                <a:latin typeface="Effra" panose="020B0603020203020204" pitchFamily="34" charset="0"/>
              </a:defRPr>
            </a:lvl1pPr>
          </a:lstStyle>
          <a:p>
            <a:endParaRPr lang="en-US" dirty="0"/>
          </a:p>
        </p:txBody>
      </p:sp>
      <p:cxnSp>
        <p:nvCxnSpPr>
          <p:cNvPr id="14" name="Straight Connector 13">
            <a:extLst>
              <a:ext uri="{FF2B5EF4-FFF2-40B4-BE49-F238E27FC236}">
                <a16:creationId xmlns:a16="http://schemas.microsoft.com/office/drawing/2014/main" id="{14B8078B-36E1-8948-BEF5-5C19C2CBD008}"/>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Picture Placeholder 11">
            <a:extLst>
              <a:ext uri="{FF2B5EF4-FFF2-40B4-BE49-F238E27FC236}">
                <a16:creationId xmlns:a16="http://schemas.microsoft.com/office/drawing/2014/main" id="{3FE09AF0-A67C-4F40-9470-0C83CDDCA135}"/>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7" name="Text Placeholder 2">
            <a:extLst>
              <a:ext uri="{FF2B5EF4-FFF2-40B4-BE49-F238E27FC236}">
                <a16:creationId xmlns:a16="http://schemas.microsoft.com/office/drawing/2014/main" id="{49FB79D7-F2BE-8140-905D-9C2B546A5A4B}"/>
              </a:ext>
            </a:extLst>
          </p:cNvPr>
          <p:cNvSpPr>
            <a:spLocks noGrp="1"/>
          </p:cNvSpPr>
          <p:nvPr>
            <p:ph type="body" sz="quarter" idx="14"/>
          </p:nvPr>
        </p:nvSpPr>
        <p:spPr>
          <a:xfrm>
            <a:off x="611850" y="1412875"/>
            <a:ext cx="2678001" cy="1644647"/>
          </a:xfrm>
          <a:prstGeom prst="rect">
            <a:avLst/>
          </a:prstGeom>
        </p:spPr>
        <p:txBody>
          <a:bodyPr anchor="t"/>
          <a:lstStyle>
            <a:lvl1pPr marL="0" indent="0">
              <a:lnSpc>
                <a:spcPct val="100000"/>
              </a:lnSpc>
              <a:buFontTx/>
              <a:buNone/>
              <a:defRPr sz="1600">
                <a:solidFill>
                  <a:schemeClr val="tx1">
                    <a:lumMod val="60000"/>
                    <a:lumOff val="40000"/>
                  </a:schemeClr>
                </a:solidFill>
                <a:latin typeface="Effra" panose="020B0603020203020204" pitchFamily="34" charset="0"/>
              </a:defRPr>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stStyle>
          <a:p>
            <a:pPr lvl="0"/>
            <a:r>
              <a:rPr lang="en-GB" dirty="0"/>
              <a:t>Click to edit Master text styles</a:t>
            </a:r>
            <a:endParaRPr lang="en-US" dirty="0"/>
          </a:p>
        </p:txBody>
      </p:sp>
    </p:spTree>
    <p:extLst>
      <p:ext uri="{BB962C8B-B14F-4D97-AF65-F5344CB8AC3E}">
        <p14:creationId xmlns:p14="http://schemas.microsoft.com/office/powerpoint/2010/main" val="3923532074"/>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890">
          <p15:clr>
            <a:srgbClr val="FBAE40"/>
          </p15:clr>
        </p15:guide>
        <p15:guide id="4" orient="horz" pos="343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s_no image">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0350"/>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4" name="Straight Connector 13">
            <a:extLst>
              <a:ext uri="{FF2B5EF4-FFF2-40B4-BE49-F238E27FC236}">
                <a16:creationId xmlns:a16="http://schemas.microsoft.com/office/drawing/2014/main" id="{30350C9E-DF04-BA43-B03C-D98C822F1593}"/>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Picture Placeholder 11">
            <a:extLst>
              <a:ext uri="{FF2B5EF4-FFF2-40B4-BE49-F238E27FC236}">
                <a16:creationId xmlns:a16="http://schemas.microsoft.com/office/drawing/2014/main" id="{77EE87DB-C5B3-4D45-A7F8-775A647567E2}"/>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Text Placeholder 2">
            <a:extLst>
              <a:ext uri="{FF2B5EF4-FFF2-40B4-BE49-F238E27FC236}">
                <a16:creationId xmlns:a16="http://schemas.microsoft.com/office/drawing/2014/main" id="{19CDCD39-3669-A043-9CDD-46C909D9C1C4}"/>
              </a:ext>
            </a:extLst>
          </p:cNvPr>
          <p:cNvSpPr>
            <a:spLocks noGrp="1"/>
          </p:cNvSpPr>
          <p:nvPr>
            <p:ph type="body" sz="quarter" idx="14"/>
          </p:nvPr>
        </p:nvSpPr>
        <p:spPr>
          <a:xfrm>
            <a:off x="611850" y="1412875"/>
            <a:ext cx="2678001" cy="1644647"/>
          </a:xfrm>
          <a:prstGeom prst="rect">
            <a:avLst/>
          </a:prstGeom>
        </p:spPr>
        <p:txBody>
          <a:bodyPr anchor="t"/>
          <a:lstStyle>
            <a:lvl1pPr marL="0" indent="0">
              <a:lnSpc>
                <a:spcPct val="100000"/>
              </a:lnSpc>
              <a:buFontTx/>
              <a:buNone/>
              <a:defRPr sz="1600">
                <a:solidFill>
                  <a:schemeClr val="tx1">
                    <a:lumMod val="60000"/>
                    <a:lumOff val="40000"/>
                  </a:schemeClr>
                </a:solidFill>
                <a:latin typeface="Effra" panose="020B0603020203020204" pitchFamily="34" charset="0"/>
              </a:defRPr>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stStyle>
          <a:p>
            <a:pPr lvl="0"/>
            <a:r>
              <a:rPr lang="en-GB" dirty="0"/>
              <a:t>Click to edit Master text styles</a:t>
            </a:r>
            <a:endParaRPr lang="en-US" dirty="0"/>
          </a:p>
        </p:txBody>
      </p:sp>
    </p:spTree>
    <p:extLst>
      <p:ext uri="{BB962C8B-B14F-4D97-AF65-F5344CB8AC3E}">
        <p14:creationId xmlns:p14="http://schemas.microsoft.com/office/powerpoint/2010/main" val="140382001"/>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890">
          <p15:clr>
            <a:srgbClr val="FBAE40"/>
          </p15:clr>
        </p15:guide>
        <p15:guide id="4" orient="horz" pos="343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visor">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AEB36B94-EA35-AA46-97FD-87B7FF2DE0B5}"/>
              </a:ext>
            </a:extLst>
          </p:cNvPr>
          <p:cNvSpPr>
            <a:spLocks noGrp="1"/>
          </p:cNvSpPr>
          <p:nvPr>
            <p:ph type="pic" sz="quarter" idx="14"/>
          </p:nvPr>
        </p:nvSpPr>
        <p:spPr>
          <a:xfrm>
            <a:off x="0" y="10633"/>
            <a:ext cx="12192000" cy="6858000"/>
          </a:xfrm>
          <a:prstGeom prst="rect">
            <a:avLst/>
          </a:prstGeom>
        </p:spPr>
        <p:txBody>
          <a:bodyPr/>
          <a:lstStyle>
            <a:lvl1pPr>
              <a:defRPr>
                <a:latin typeface="Effra" panose="020B0603020203020204" pitchFamily="34" charset="0"/>
              </a:defRPr>
            </a:lvl1pPr>
          </a:lstStyle>
          <a:p>
            <a:endParaRPr lang="en-US" dirty="0"/>
          </a:p>
        </p:txBody>
      </p:sp>
      <p:sp>
        <p:nvSpPr>
          <p:cNvPr id="7" name="Rectangle 6">
            <a:extLst>
              <a:ext uri="{FF2B5EF4-FFF2-40B4-BE49-F238E27FC236}">
                <a16:creationId xmlns:a16="http://schemas.microsoft.com/office/drawing/2014/main" id="{58AF5390-36ED-AB43-A095-DB0A23EE8962}"/>
              </a:ext>
            </a:extLst>
          </p:cNvPr>
          <p:cNvSpPr>
            <a:spLocks/>
          </p:cNvSpPr>
          <p:nvPr userDrawn="1"/>
        </p:nvSpPr>
        <p:spPr>
          <a:xfrm>
            <a:off x="6096000" y="0"/>
            <a:ext cx="6096000" cy="6858000"/>
          </a:xfrm>
          <a:prstGeom prst="rect">
            <a:avLst/>
          </a:prstGeom>
          <a:solidFill>
            <a:schemeClr val="accent5">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Tree>
    <p:extLst>
      <p:ext uri="{BB962C8B-B14F-4D97-AF65-F5344CB8AC3E}">
        <p14:creationId xmlns:p14="http://schemas.microsoft.com/office/powerpoint/2010/main" val="2942859724"/>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 landscape 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C71BE5C-64F1-AD4F-9D9F-0DFD96AA84D3}"/>
              </a:ext>
            </a:extLst>
          </p:cNvPr>
          <p:cNvSpPr>
            <a:spLocks noGrp="1"/>
          </p:cNvSpPr>
          <p:nvPr>
            <p:ph type="pic" sz="quarter" idx="15"/>
          </p:nvPr>
        </p:nvSpPr>
        <p:spPr>
          <a:xfrm>
            <a:off x="2115292" y="707355"/>
            <a:ext cx="7961416" cy="4942411"/>
          </a:xfrm>
          <a:prstGeom prst="rect">
            <a:avLst/>
          </a:prstGeom>
        </p:spPr>
        <p:txBody>
          <a:bodyPr/>
          <a:lstStyle>
            <a:lvl1pPr>
              <a:defRPr>
                <a:latin typeface="Effra" panose="020B0603020203020204" pitchFamily="34" charset="0"/>
              </a:defRPr>
            </a:lvl1pPr>
          </a:lstStyle>
          <a:p>
            <a:endParaRPr lang="en-US" dirty="0"/>
          </a:p>
        </p:txBody>
      </p:sp>
    </p:spTree>
    <p:extLst>
      <p:ext uri="{BB962C8B-B14F-4D97-AF65-F5344CB8AC3E}">
        <p14:creationId xmlns:p14="http://schemas.microsoft.com/office/powerpoint/2010/main" val="3874292373"/>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landscape imag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AEB36B94-EA35-AA46-97FD-87B7FF2DE0B5}"/>
              </a:ext>
            </a:extLst>
          </p:cNvPr>
          <p:cNvSpPr>
            <a:spLocks noGrp="1"/>
          </p:cNvSpPr>
          <p:nvPr>
            <p:ph type="pic" sz="quarter" idx="14"/>
          </p:nvPr>
        </p:nvSpPr>
        <p:spPr>
          <a:xfrm>
            <a:off x="6360226" y="1633631"/>
            <a:ext cx="5136449" cy="3181082"/>
          </a:xfrm>
          <a:prstGeom prst="rect">
            <a:avLst/>
          </a:prstGeom>
        </p:spPr>
        <p:txBody>
          <a:bodyPr/>
          <a:lstStyle>
            <a:lvl1pPr>
              <a:defRPr>
                <a:latin typeface="Effra" panose="020B0603020203020204" pitchFamily="34" charset="0"/>
              </a:defRPr>
            </a:lvl1pPr>
          </a:lstStyle>
          <a:p>
            <a:endParaRPr lang="en-US" dirty="0"/>
          </a:p>
        </p:txBody>
      </p:sp>
      <p:sp>
        <p:nvSpPr>
          <p:cNvPr id="8" name="Picture Placeholder 2">
            <a:extLst>
              <a:ext uri="{FF2B5EF4-FFF2-40B4-BE49-F238E27FC236}">
                <a16:creationId xmlns:a16="http://schemas.microsoft.com/office/drawing/2014/main" id="{B4A33654-FC07-DC47-8892-CE48ED1EB27B}"/>
              </a:ext>
            </a:extLst>
          </p:cNvPr>
          <p:cNvSpPr>
            <a:spLocks noGrp="1"/>
          </p:cNvSpPr>
          <p:nvPr>
            <p:ph type="pic" sz="quarter" idx="16"/>
          </p:nvPr>
        </p:nvSpPr>
        <p:spPr>
          <a:xfrm>
            <a:off x="695326" y="1633631"/>
            <a:ext cx="5136449" cy="3181082"/>
          </a:xfrm>
          <a:prstGeom prst="rect">
            <a:avLst/>
          </a:prstGeom>
        </p:spPr>
        <p:txBody>
          <a:bodyPr/>
          <a:lstStyle>
            <a:lvl1pPr>
              <a:defRPr>
                <a:latin typeface="Effra" panose="020B0603020203020204" pitchFamily="34" charset="0"/>
              </a:defRPr>
            </a:lvl1pPr>
          </a:lstStyle>
          <a:p>
            <a:endParaRPr lang="en-US" dirty="0"/>
          </a:p>
        </p:txBody>
      </p:sp>
    </p:spTree>
    <p:extLst>
      <p:ext uri="{BB962C8B-B14F-4D97-AF65-F5344CB8AC3E}">
        <p14:creationId xmlns:p14="http://schemas.microsoft.com/office/powerpoint/2010/main" val="2537512452"/>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 portrait imag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0FE71100-ECCC-7B44-AF92-CB71BDEFABF3}"/>
              </a:ext>
            </a:extLst>
          </p:cNvPr>
          <p:cNvSpPr>
            <a:spLocks noGrp="1"/>
          </p:cNvSpPr>
          <p:nvPr>
            <p:ph type="pic" sz="quarter" idx="16"/>
          </p:nvPr>
        </p:nvSpPr>
        <p:spPr>
          <a:xfrm>
            <a:off x="1679575" y="661988"/>
            <a:ext cx="3181350" cy="5124450"/>
          </a:xfrm>
          <a:prstGeom prst="rect">
            <a:avLst/>
          </a:prstGeom>
        </p:spPr>
        <p:txBody>
          <a:bodyPr/>
          <a:lstStyle>
            <a:lvl1pPr>
              <a:defRPr>
                <a:latin typeface="Effra" panose="020B0603020203020204" pitchFamily="34" charset="0"/>
              </a:defRPr>
            </a:lvl1pPr>
          </a:lstStyle>
          <a:p>
            <a:endParaRPr lang="en-US" dirty="0"/>
          </a:p>
        </p:txBody>
      </p:sp>
      <p:sp>
        <p:nvSpPr>
          <p:cNvPr id="7" name="Picture Placeholder 2">
            <a:extLst>
              <a:ext uri="{FF2B5EF4-FFF2-40B4-BE49-F238E27FC236}">
                <a16:creationId xmlns:a16="http://schemas.microsoft.com/office/drawing/2014/main" id="{F8C90EFC-B951-3C4A-947D-2A447067BF97}"/>
              </a:ext>
            </a:extLst>
          </p:cNvPr>
          <p:cNvSpPr>
            <a:spLocks noGrp="1"/>
          </p:cNvSpPr>
          <p:nvPr>
            <p:ph type="pic" sz="quarter" idx="17"/>
          </p:nvPr>
        </p:nvSpPr>
        <p:spPr>
          <a:xfrm>
            <a:off x="7331077" y="661988"/>
            <a:ext cx="3181350" cy="5124450"/>
          </a:xfrm>
          <a:prstGeom prst="rect">
            <a:avLst/>
          </a:prstGeom>
        </p:spPr>
        <p:txBody>
          <a:bodyPr/>
          <a:lstStyle>
            <a:lvl1pPr>
              <a:defRPr>
                <a:latin typeface="Effra" panose="020B0603020203020204" pitchFamily="34" charset="0"/>
              </a:defRPr>
            </a:lvl1pPr>
          </a:lstStyle>
          <a:p>
            <a:endParaRPr lang="en-US" dirty="0"/>
          </a:p>
        </p:txBody>
      </p:sp>
    </p:spTree>
    <p:extLst>
      <p:ext uri="{BB962C8B-B14F-4D97-AF65-F5344CB8AC3E}">
        <p14:creationId xmlns:p14="http://schemas.microsoft.com/office/powerpoint/2010/main" val="3568800744"/>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 portrait imag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38861D0A-B264-FB4F-A01C-424C7EAC26E4}"/>
              </a:ext>
            </a:extLst>
          </p:cNvPr>
          <p:cNvSpPr>
            <a:spLocks noGrp="1"/>
          </p:cNvSpPr>
          <p:nvPr>
            <p:ph type="pic" sz="quarter" idx="17"/>
          </p:nvPr>
        </p:nvSpPr>
        <p:spPr>
          <a:xfrm>
            <a:off x="8315324" y="661988"/>
            <a:ext cx="3181350" cy="5124450"/>
          </a:xfrm>
          <a:prstGeom prst="rect">
            <a:avLst/>
          </a:prstGeom>
        </p:spPr>
        <p:txBody>
          <a:bodyPr/>
          <a:lstStyle>
            <a:lvl1pPr>
              <a:defRPr>
                <a:latin typeface="Effra" panose="020B0603020203020204" pitchFamily="34" charset="0"/>
              </a:defRPr>
            </a:lvl1pPr>
          </a:lstStyle>
          <a:p>
            <a:endParaRPr lang="en-US" dirty="0"/>
          </a:p>
        </p:txBody>
      </p:sp>
      <p:sp>
        <p:nvSpPr>
          <p:cNvPr id="9" name="Picture Placeholder 2">
            <a:extLst>
              <a:ext uri="{FF2B5EF4-FFF2-40B4-BE49-F238E27FC236}">
                <a16:creationId xmlns:a16="http://schemas.microsoft.com/office/drawing/2014/main" id="{4B280F37-B4FF-1F45-86F0-7ACD550883CE}"/>
              </a:ext>
            </a:extLst>
          </p:cNvPr>
          <p:cNvSpPr>
            <a:spLocks noGrp="1"/>
          </p:cNvSpPr>
          <p:nvPr>
            <p:ph type="pic" sz="quarter" idx="18"/>
          </p:nvPr>
        </p:nvSpPr>
        <p:spPr>
          <a:xfrm>
            <a:off x="703241" y="661988"/>
            <a:ext cx="3181350" cy="5124450"/>
          </a:xfrm>
          <a:prstGeom prst="rect">
            <a:avLst/>
          </a:prstGeom>
        </p:spPr>
        <p:txBody>
          <a:bodyPr/>
          <a:lstStyle>
            <a:lvl1pPr>
              <a:defRPr>
                <a:latin typeface="Effra" panose="020B0603020203020204" pitchFamily="34" charset="0"/>
              </a:defRPr>
            </a:lvl1pPr>
          </a:lstStyle>
          <a:p>
            <a:endParaRPr lang="en-US" dirty="0"/>
          </a:p>
        </p:txBody>
      </p:sp>
      <p:sp>
        <p:nvSpPr>
          <p:cNvPr id="11" name="Picture Placeholder 2">
            <a:extLst>
              <a:ext uri="{FF2B5EF4-FFF2-40B4-BE49-F238E27FC236}">
                <a16:creationId xmlns:a16="http://schemas.microsoft.com/office/drawing/2014/main" id="{03633155-250D-3943-B2BF-4DBE1B2376E9}"/>
              </a:ext>
            </a:extLst>
          </p:cNvPr>
          <p:cNvSpPr>
            <a:spLocks noGrp="1"/>
          </p:cNvSpPr>
          <p:nvPr>
            <p:ph type="pic" sz="quarter" idx="19"/>
          </p:nvPr>
        </p:nvSpPr>
        <p:spPr>
          <a:xfrm>
            <a:off x="4509282" y="661988"/>
            <a:ext cx="3181350" cy="5124450"/>
          </a:xfrm>
          <a:prstGeom prst="rect">
            <a:avLst/>
          </a:prstGeom>
        </p:spPr>
        <p:txBody>
          <a:bodyPr/>
          <a:lstStyle>
            <a:lvl1pPr>
              <a:defRPr>
                <a:latin typeface="Effra" panose="020B0603020203020204" pitchFamily="34" charset="0"/>
              </a:defRPr>
            </a:lvl1pPr>
          </a:lstStyle>
          <a:p>
            <a:endParaRPr lang="en-US" dirty="0"/>
          </a:p>
        </p:txBody>
      </p:sp>
    </p:spTree>
    <p:extLst>
      <p:ext uri="{BB962C8B-B14F-4D97-AF65-F5344CB8AC3E}">
        <p14:creationId xmlns:p14="http://schemas.microsoft.com/office/powerpoint/2010/main" val="1725673092"/>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 portrait image">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460BC6F-CDE2-CD41-96D2-EAF8AF18CB51}"/>
              </a:ext>
            </a:extLst>
          </p:cNvPr>
          <p:cNvSpPr>
            <a:spLocks noGrp="1"/>
          </p:cNvSpPr>
          <p:nvPr>
            <p:ph type="pic" sz="quarter" idx="20"/>
          </p:nvPr>
        </p:nvSpPr>
        <p:spPr>
          <a:xfrm>
            <a:off x="703242" y="1322646"/>
            <a:ext cx="2361002" cy="3803051"/>
          </a:xfrm>
          <a:prstGeom prst="rect">
            <a:avLst/>
          </a:prstGeom>
        </p:spPr>
        <p:txBody>
          <a:bodyPr/>
          <a:lstStyle>
            <a:lvl1pPr>
              <a:defRPr>
                <a:latin typeface="Effra" panose="020B0603020203020204" pitchFamily="34" charset="0"/>
              </a:defRPr>
            </a:lvl1pPr>
          </a:lstStyle>
          <a:p>
            <a:endParaRPr lang="en-US" dirty="0"/>
          </a:p>
        </p:txBody>
      </p:sp>
      <p:sp>
        <p:nvSpPr>
          <p:cNvPr id="13" name="Picture Placeholder 2">
            <a:extLst>
              <a:ext uri="{FF2B5EF4-FFF2-40B4-BE49-F238E27FC236}">
                <a16:creationId xmlns:a16="http://schemas.microsoft.com/office/drawing/2014/main" id="{3066573E-50AC-A246-BBCE-EC0B2D53ABC1}"/>
              </a:ext>
            </a:extLst>
          </p:cNvPr>
          <p:cNvSpPr>
            <a:spLocks noGrp="1"/>
          </p:cNvSpPr>
          <p:nvPr>
            <p:ph type="pic" sz="quarter" idx="21"/>
          </p:nvPr>
        </p:nvSpPr>
        <p:spPr>
          <a:xfrm>
            <a:off x="9127756" y="1322646"/>
            <a:ext cx="2361002" cy="3803051"/>
          </a:xfrm>
          <a:prstGeom prst="rect">
            <a:avLst/>
          </a:prstGeom>
        </p:spPr>
        <p:txBody>
          <a:bodyPr/>
          <a:lstStyle>
            <a:lvl1pPr>
              <a:defRPr>
                <a:latin typeface="Effra" panose="020B0603020203020204" pitchFamily="34" charset="0"/>
              </a:defRPr>
            </a:lvl1pPr>
          </a:lstStyle>
          <a:p>
            <a:endParaRPr lang="en-US" dirty="0"/>
          </a:p>
        </p:txBody>
      </p:sp>
      <p:sp>
        <p:nvSpPr>
          <p:cNvPr id="14" name="Picture Placeholder 2">
            <a:extLst>
              <a:ext uri="{FF2B5EF4-FFF2-40B4-BE49-F238E27FC236}">
                <a16:creationId xmlns:a16="http://schemas.microsoft.com/office/drawing/2014/main" id="{CFB2D576-004F-FD4C-8CC9-293A81951AD5}"/>
              </a:ext>
            </a:extLst>
          </p:cNvPr>
          <p:cNvSpPr>
            <a:spLocks noGrp="1"/>
          </p:cNvSpPr>
          <p:nvPr>
            <p:ph type="pic" sz="quarter" idx="22"/>
          </p:nvPr>
        </p:nvSpPr>
        <p:spPr>
          <a:xfrm>
            <a:off x="3529225" y="1322646"/>
            <a:ext cx="2361002" cy="3803051"/>
          </a:xfrm>
          <a:prstGeom prst="rect">
            <a:avLst/>
          </a:prstGeom>
        </p:spPr>
        <p:txBody>
          <a:bodyPr/>
          <a:lstStyle>
            <a:lvl1pPr>
              <a:defRPr>
                <a:latin typeface="Effra" panose="020B0603020203020204" pitchFamily="34" charset="0"/>
              </a:defRPr>
            </a:lvl1pPr>
          </a:lstStyle>
          <a:p>
            <a:endParaRPr lang="en-US" dirty="0"/>
          </a:p>
        </p:txBody>
      </p:sp>
      <p:sp>
        <p:nvSpPr>
          <p:cNvPr id="15" name="Picture Placeholder 2">
            <a:extLst>
              <a:ext uri="{FF2B5EF4-FFF2-40B4-BE49-F238E27FC236}">
                <a16:creationId xmlns:a16="http://schemas.microsoft.com/office/drawing/2014/main" id="{BB3245EA-3240-824C-AA5A-75253E8C508D}"/>
              </a:ext>
            </a:extLst>
          </p:cNvPr>
          <p:cNvSpPr>
            <a:spLocks noGrp="1"/>
          </p:cNvSpPr>
          <p:nvPr>
            <p:ph type="pic" sz="quarter" idx="23"/>
          </p:nvPr>
        </p:nvSpPr>
        <p:spPr>
          <a:xfrm>
            <a:off x="6355209" y="1322646"/>
            <a:ext cx="2361002" cy="3803051"/>
          </a:xfrm>
          <a:prstGeom prst="rect">
            <a:avLst/>
          </a:prstGeom>
        </p:spPr>
        <p:txBody>
          <a:bodyPr/>
          <a:lstStyle>
            <a:lvl1pPr>
              <a:defRPr>
                <a:latin typeface="Effra" panose="020B0603020203020204" pitchFamily="34" charset="0"/>
              </a:defRPr>
            </a:lvl1pPr>
          </a:lstStyle>
          <a:p>
            <a:endParaRPr lang="en-US" dirty="0"/>
          </a:p>
        </p:txBody>
      </p:sp>
    </p:spTree>
    <p:extLst>
      <p:ext uri="{BB962C8B-B14F-4D97-AF65-F5344CB8AC3E}">
        <p14:creationId xmlns:p14="http://schemas.microsoft.com/office/powerpoint/2010/main" val="86057299"/>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ubsection no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E02342-C101-B341-8721-B4FCB30294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3375"/>
            <a:ext cx="12204000" cy="6864750"/>
          </a:xfrm>
          <a:prstGeom prst="rect">
            <a:avLst/>
          </a:prstGeom>
        </p:spPr>
      </p:pic>
      <p:sp>
        <p:nvSpPr>
          <p:cNvPr id="5" name="Rectangle 4">
            <a:extLst>
              <a:ext uri="{FF2B5EF4-FFF2-40B4-BE49-F238E27FC236}">
                <a16:creationId xmlns:a16="http://schemas.microsoft.com/office/drawing/2014/main" id="{0CCE9EBD-3E05-1740-A92D-EFD7FB2FA337}"/>
              </a:ext>
            </a:extLst>
          </p:cNvPr>
          <p:cNvSpPr>
            <a:spLocks/>
          </p:cNvSpPr>
          <p:nvPr userDrawn="1"/>
        </p:nvSpPr>
        <p:spPr>
          <a:xfrm>
            <a:off x="6083300" y="0"/>
            <a:ext cx="6096000" cy="6858000"/>
          </a:xfrm>
          <a:prstGeom prst="rect">
            <a:avLst/>
          </a:prstGeom>
          <a:solidFill>
            <a:schemeClr val="accent5">
              <a:lumMod val="60000"/>
              <a:lumOff val="4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Effra" panose="020B0603020203020204" pitchFamily="34" charset="0"/>
            </a:endParaRPr>
          </a:p>
        </p:txBody>
      </p:sp>
      <p:sp>
        <p:nvSpPr>
          <p:cNvPr id="6" name="Text Placeholder 11">
            <a:extLst>
              <a:ext uri="{FF2B5EF4-FFF2-40B4-BE49-F238E27FC236}">
                <a16:creationId xmlns:a16="http://schemas.microsoft.com/office/drawing/2014/main" id="{044AB9FA-7199-9D40-B661-343CCB381786}"/>
              </a:ext>
            </a:extLst>
          </p:cNvPr>
          <p:cNvSpPr>
            <a:spLocks noGrp="1"/>
          </p:cNvSpPr>
          <p:nvPr>
            <p:ph type="body" sz="quarter" idx="10" hasCustomPrompt="1"/>
          </p:nvPr>
        </p:nvSpPr>
        <p:spPr>
          <a:xfrm>
            <a:off x="6096000" y="3020217"/>
            <a:ext cx="6083300" cy="817563"/>
          </a:xfrm>
          <a:prstGeom prst="rect">
            <a:avLst/>
          </a:prstGeom>
        </p:spPr>
        <p:txBody>
          <a:bodyPr anchor="ctr"/>
          <a:lstStyle>
            <a:lvl1pPr algn="ctr">
              <a:buFontTx/>
              <a:buNone/>
              <a:defRPr sz="3000" b="1">
                <a:solidFill>
                  <a:schemeClr val="bg1"/>
                </a:solidFill>
                <a:latin typeface="Effra" panose="020B0603020203020204" pitchFamily="34" charset="0"/>
              </a:defRPr>
            </a:lvl1pPr>
            <a:lvl2pPr>
              <a:buFontTx/>
              <a:buNone/>
              <a:defRPr sz="3000" b="1"/>
            </a:lvl2pPr>
            <a:lvl3pPr>
              <a:buFontTx/>
              <a:buNone/>
              <a:defRPr sz="3000" b="1"/>
            </a:lvl3pPr>
            <a:lvl4pPr>
              <a:buFontTx/>
              <a:buNone/>
              <a:defRPr sz="3000" b="1"/>
            </a:lvl4pPr>
            <a:lvl5pPr>
              <a:buFontTx/>
              <a:buNone/>
              <a:defRPr sz="3000" b="1"/>
            </a:lvl5pPr>
          </a:lstStyle>
          <a:p>
            <a:pPr lvl="0"/>
            <a:r>
              <a:rPr lang="en-GB" dirty="0"/>
              <a:t>SUBSECTION</a:t>
            </a:r>
          </a:p>
          <a:p>
            <a:pPr lvl="0"/>
            <a:r>
              <a:rPr lang="en-GB" dirty="0"/>
              <a:t>NO IMAGE</a:t>
            </a:r>
            <a:endParaRPr lang="en-US" dirty="0"/>
          </a:p>
        </p:txBody>
      </p:sp>
    </p:spTree>
    <p:extLst>
      <p:ext uri="{BB962C8B-B14F-4D97-AF65-F5344CB8AC3E}">
        <p14:creationId xmlns:p14="http://schemas.microsoft.com/office/powerpoint/2010/main" val="1695097960"/>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Key slides ">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7AF74321-35D0-F345-BD2C-BF0E89C17084}"/>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1488763384"/>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landscape imag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AEB36B94-EA35-AA46-97FD-87B7FF2DE0B5}"/>
              </a:ext>
            </a:extLst>
          </p:cNvPr>
          <p:cNvSpPr>
            <a:spLocks noGrp="1"/>
          </p:cNvSpPr>
          <p:nvPr>
            <p:ph type="pic" sz="quarter" idx="14"/>
          </p:nvPr>
        </p:nvSpPr>
        <p:spPr>
          <a:xfrm>
            <a:off x="6360226" y="1633631"/>
            <a:ext cx="5136449" cy="3181082"/>
          </a:xfrm>
          <a:prstGeom prst="rect">
            <a:avLst/>
          </a:prstGeom>
        </p:spPr>
        <p:txBody>
          <a:bodyPr/>
          <a:lstStyle>
            <a:lvl1pPr>
              <a:defRPr>
                <a:latin typeface="Effra" panose="020B0603020203020204" pitchFamily="34" charset="0"/>
              </a:defRPr>
            </a:lvl1pPr>
          </a:lstStyle>
          <a:p>
            <a:endParaRPr lang="en-US" dirty="0"/>
          </a:p>
        </p:txBody>
      </p:sp>
      <p:sp>
        <p:nvSpPr>
          <p:cNvPr id="8" name="Picture Placeholder 2">
            <a:extLst>
              <a:ext uri="{FF2B5EF4-FFF2-40B4-BE49-F238E27FC236}">
                <a16:creationId xmlns:a16="http://schemas.microsoft.com/office/drawing/2014/main" id="{B4A33654-FC07-DC47-8892-CE48ED1EB27B}"/>
              </a:ext>
            </a:extLst>
          </p:cNvPr>
          <p:cNvSpPr>
            <a:spLocks noGrp="1"/>
          </p:cNvSpPr>
          <p:nvPr>
            <p:ph type="pic" sz="quarter" idx="16"/>
          </p:nvPr>
        </p:nvSpPr>
        <p:spPr>
          <a:xfrm>
            <a:off x="695326" y="1633631"/>
            <a:ext cx="5136449" cy="3181082"/>
          </a:xfrm>
          <a:prstGeom prst="rect">
            <a:avLst/>
          </a:prstGeom>
        </p:spPr>
        <p:txBody>
          <a:bodyPr/>
          <a:lstStyle>
            <a:lvl1pPr>
              <a:defRPr>
                <a:latin typeface="Effra" panose="020B0603020203020204" pitchFamily="34" charset="0"/>
              </a:defRPr>
            </a:lvl1pPr>
          </a:lstStyle>
          <a:p>
            <a:endParaRPr lang="en-US" dirty="0"/>
          </a:p>
        </p:txBody>
      </p:sp>
    </p:spTree>
    <p:extLst>
      <p:ext uri="{BB962C8B-B14F-4D97-AF65-F5344CB8AC3E}">
        <p14:creationId xmlns:p14="http://schemas.microsoft.com/office/powerpoint/2010/main" val="1161360768"/>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lide text">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0350"/>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4" name="Straight Connector 13">
            <a:extLst>
              <a:ext uri="{FF2B5EF4-FFF2-40B4-BE49-F238E27FC236}">
                <a16:creationId xmlns:a16="http://schemas.microsoft.com/office/drawing/2014/main" id="{778D93D8-1797-A94C-873B-227C5AA17AFC}"/>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Picture Placeholder 11">
            <a:extLst>
              <a:ext uri="{FF2B5EF4-FFF2-40B4-BE49-F238E27FC236}">
                <a16:creationId xmlns:a16="http://schemas.microsoft.com/office/drawing/2014/main" id="{AF3ACC2B-4755-4B44-ACBB-F3B06878C593}"/>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Text Placeholder 2">
            <a:extLst>
              <a:ext uri="{FF2B5EF4-FFF2-40B4-BE49-F238E27FC236}">
                <a16:creationId xmlns:a16="http://schemas.microsoft.com/office/drawing/2014/main" id="{632EC177-B1E3-6A40-BA7C-27D82FD24F83}"/>
              </a:ext>
            </a:extLst>
          </p:cNvPr>
          <p:cNvSpPr>
            <a:spLocks noGrp="1"/>
          </p:cNvSpPr>
          <p:nvPr>
            <p:ph type="body" sz="quarter" idx="14"/>
          </p:nvPr>
        </p:nvSpPr>
        <p:spPr>
          <a:xfrm>
            <a:off x="611850" y="1160463"/>
            <a:ext cx="5028929" cy="1644647"/>
          </a:xfrm>
          <a:prstGeom prst="rect">
            <a:avLst/>
          </a:prstGeom>
        </p:spPr>
        <p:txBody>
          <a:bodyPr anchor="t"/>
          <a:lstStyle>
            <a:lvl1pPr marL="0" indent="0">
              <a:lnSpc>
                <a:spcPct val="100000"/>
              </a:lnSpc>
              <a:buFontTx/>
              <a:buNone/>
              <a:defRPr sz="1600">
                <a:solidFill>
                  <a:schemeClr val="tx1">
                    <a:lumMod val="60000"/>
                    <a:lumOff val="40000"/>
                  </a:schemeClr>
                </a:solidFill>
                <a:latin typeface="Effra" panose="020B0603020203020204" pitchFamily="34" charset="0"/>
              </a:defRPr>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stStyle>
          <a:p>
            <a:pPr lvl="0"/>
            <a:r>
              <a:rPr lang="en-GB" dirty="0"/>
              <a:t>Click to edit Master text styles</a:t>
            </a:r>
            <a:endParaRPr lang="en-US" dirty="0"/>
          </a:p>
        </p:txBody>
      </p:sp>
    </p:spTree>
    <p:extLst>
      <p:ext uri="{BB962C8B-B14F-4D97-AF65-F5344CB8AC3E}">
        <p14:creationId xmlns:p14="http://schemas.microsoft.com/office/powerpoint/2010/main" val="2634927643"/>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 sub chapter">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44215"/>
            <a:ext cx="10515600"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6" name="Straight Connector 15">
            <a:extLst>
              <a:ext uri="{FF2B5EF4-FFF2-40B4-BE49-F238E27FC236}">
                <a16:creationId xmlns:a16="http://schemas.microsoft.com/office/drawing/2014/main" id="{8A4F7788-5A48-134D-98D6-90B756474AF0}"/>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5A87AA87-3106-714A-A688-AB412AB8F234}"/>
              </a:ext>
            </a:extLst>
          </p:cNvPr>
          <p:cNvSpPr>
            <a:spLocks noGrp="1"/>
          </p:cNvSpPr>
          <p:nvPr>
            <p:ph type="body" sz="quarter" idx="14" hasCustomPrompt="1"/>
          </p:nvPr>
        </p:nvSpPr>
        <p:spPr>
          <a:xfrm>
            <a:off x="611188" y="843382"/>
            <a:ext cx="6278562" cy="244952"/>
          </a:xfrm>
          <a:prstGeom prst="rect">
            <a:avLst/>
          </a:prstGeom>
        </p:spPr>
        <p:txBody>
          <a:bodyPr/>
          <a:lstStyle>
            <a:lvl1pPr marL="0" indent="0">
              <a:buFontTx/>
              <a:buNone/>
              <a:defRPr sz="1200" b="1">
                <a:solidFill>
                  <a:schemeClr val="accent5"/>
                </a:solidFill>
                <a:latin typeface="Effra" panose="020B0603020203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CHAPTER</a:t>
            </a:r>
            <a:endParaRPr lang="en-US" dirty="0"/>
          </a:p>
        </p:txBody>
      </p:sp>
      <p:sp>
        <p:nvSpPr>
          <p:cNvPr id="10" name="Picture Placeholder 11">
            <a:extLst>
              <a:ext uri="{FF2B5EF4-FFF2-40B4-BE49-F238E27FC236}">
                <a16:creationId xmlns:a16="http://schemas.microsoft.com/office/drawing/2014/main" id="{A818D4A7-BC55-6D46-BA53-8DBC83A54907}"/>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2325527944"/>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4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centre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C21D5359-4D28-4A4D-8A13-B11B9D41FE36}"/>
              </a:ext>
            </a:extLst>
          </p:cNvPr>
          <p:cNvCxnSpPr>
            <a:cxnSpLocks/>
          </p:cNvCxnSpPr>
          <p:nvPr userDrawn="1"/>
        </p:nvCxnSpPr>
        <p:spPr>
          <a:xfrm>
            <a:off x="5909094" y="830878"/>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95324" y="299938"/>
            <a:ext cx="10801349" cy="530938"/>
          </a:xfrm>
          <a:prstGeom prst="rect">
            <a:avLst/>
          </a:prstGeom>
        </p:spPr>
        <p:txBody>
          <a:bodyPr anchor="ctr"/>
          <a:lstStyle>
            <a:lvl1pPr algn="ct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9" name="Picture Placeholder 11">
            <a:extLst>
              <a:ext uri="{FF2B5EF4-FFF2-40B4-BE49-F238E27FC236}">
                <a16:creationId xmlns:a16="http://schemas.microsoft.com/office/drawing/2014/main" id="{DF5A4B15-9455-B44C-9B82-9ECCD345529C}"/>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1928733073"/>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 image_1">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7196798" y="-21435"/>
            <a:ext cx="4992802" cy="6267600"/>
          </a:xfrm>
          <a:prstGeom prst="rect">
            <a:avLst/>
          </a:prstGeom>
        </p:spPr>
        <p:txBody>
          <a:bodyPr/>
          <a:lstStyle>
            <a:lvl1pPr>
              <a:defRPr>
                <a:latin typeface="Effra" panose="020B0603020203020204" pitchFamily="34" charset="0"/>
              </a:defRPr>
            </a:lvl1pPr>
          </a:lstStyle>
          <a:p>
            <a:endParaRPr lang="en-US" dirty="0"/>
          </a:p>
        </p:txBody>
      </p:sp>
      <p:cxnSp>
        <p:nvCxnSpPr>
          <p:cNvPr id="13" name="Straight Connector 12">
            <a:extLst>
              <a:ext uri="{FF2B5EF4-FFF2-40B4-BE49-F238E27FC236}">
                <a16:creationId xmlns:a16="http://schemas.microsoft.com/office/drawing/2014/main" id="{35E54C5C-4200-CA45-B497-B2BFF3A6B0DF}"/>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Picture Placeholder 11">
            <a:extLst>
              <a:ext uri="{FF2B5EF4-FFF2-40B4-BE49-F238E27FC236}">
                <a16:creationId xmlns:a16="http://schemas.microsoft.com/office/drawing/2014/main" id="{88FDE219-1F93-6647-9B57-642246098AC0}"/>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944594030"/>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93">
          <p15:clr>
            <a:srgbClr val="FBAE40"/>
          </p15:clr>
        </p15:guide>
        <p15:guide id="4" orient="horz" pos="731" userDrawn="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images +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55BF8B2-E9B9-B04F-8969-FA9843B7086B}"/>
              </a:ext>
            </a:extLst>
          </p:cNvPr>
          <p:cNvSpPr/>
          <p:nvPr userDrawn="1"/>
        </p:nvSpPr>
        <p:spPr>
          <a:xfrm>
            <a:off x="7460974" y="1"/>
            <a:ext cx="4731026" cy="6249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6" name="Picture Placeholder 11">
            <a:extLst>
              <a:ext uri="{FF2B5EF4-FFF2-40B4-BE49-F238E27FC236}">
                <a16:creationId xmlns:a16="http://schemas.microsoft.com/office/drawing/2014/main" id="{B88B0015-18A9-404F-B7C8-452A319C9112}"/>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7" name="Picture Placeholder 2">
            <a:extLst>
              <a:ext uri="{FF2B5EF4-FFF2-40B4-BE49-F238E27FC236}">
                <a16:creationId xmlns:a16="http://schemas.microsoft.com/office/drawing/2014/main" id="{56F5B41C-EB8E-214C-BDB8-0425BB66791B}"/>
              </a:ext>
            </a:extLst>
          </p:cNvPr>
          <p:cNvSpPr>
            <a:spLocks noGrp="1"/>
          </p:cNvSpPr>
          <p:nvPr>
            <p:ph type="pic" sz="quarter" idx="18"/>
          </p:nvPr>
        </p:nvSpPr>
        <p:spPr>
          <a:xfrm>
            <a:off x="7837714" y="4160268"/>
            <a:ext cx="3658961" cy="1861120"/>
          </a:xfrm>
          <a:prstGeom prst="rect">
            <a:avLst/>
          </a:prstGeom>
        </p:spPr>
        <p:txBody>
          <a:bodyPr/>
          <a:lstStyle>
            <a:lvl1pPr>
              <a:defRPr>
                <a:latin typeface="Effra" panose="020B0603020203020204" pitchFamily="34" charset="0"/>
              </a:defRPr>
            </a:lvl1pPr>
          </a:lstStyle>
          <a:p>
            <a:endParaRPr lang="en-US" dirty="0"/>
          </a:p>
        </p:txBody>
      </p:sp>
      <p:sp>
        <p:nvSpPr>
          <p:cNvPr id="8" name="Picture Placeholder 2">
            <a:extLst>
              <a:ext uri="{FF2B5EF4-FFF2-40B4-BE49-F238E27FC236}">
                <a16:creationId xmlns:a16="http://schemas.microsoft.com/office/drawing/2014/main" id="{C5CB488B-E320-E44B-8203-8D4E50821AAB}"/>
              </a:ext>
            </a:extLst>
          </p:cNvPr>
          <p:cNvSpPr>
            <a:spLocks noGrp="1"/>
          </p:cNvSpPr>
          <p:nvPr>
            <p:ph type="pic" sz="quarter" idx="19"/>
          </p:nvPr>
        </p:nvSpPr>
        <p:spPr>
          <a:xfrm>
            <a:off x="7837714" y="2212714"/>
            <a:ext cx="3658961" cy="1861120"/>
          </a:xfrm>
          <a:prstGeom prst="rect">
            <a:avLst/>
          </a:prstGeom>
        </p:spPr>
        <p:txBody>
          <a:bodyPr/>
          <a:lstStyle>
            <a:lvl1pPr>
              <a:defRPr>
                <a:latin typeface="Effra" panose="020B0603020203020204" pitchFamily="34" charset="0"/>
              </a:defRPr>
            </a:lvl1pPr>
          </a:lstStyle>
          <a:p>
            <a:endParaRPr lang="en-US" dirty="0"/>
          </a:p>
        </p:txBody>
      </p:sp>
      <p:sp>
        <p:nvSpPr>
          <p:cNvPr id="9" name="Picture Placeholder 2">
            <a:extLst>
              <a:ext uri="{FF2B5EF4-FFF2-40B4-BE49-F238E27FC236}">
                <a16:creationId xmlns:a16="http://schemas.microsoft.com/office/drawing/2014/main" id="{7AAF911F-DECA-8645-9753-B7E476D23131}"/>
              </a:ext>
            </a:extLst>
          </p:cNvPr>
          <p:cNvSpPr>
            <a:spLocks noGrp="1"/>
          </p:cNvSpPr>
          <p:nvPr>
            <p:ph type="pic" sz="quarter" idx="20"/>
          </p:nvPr>
        </p:nvSpPr>
        <p:spPr>
          <a:xfrm>
            <a:off x="7837714" y="265161"/>
            <a:ext cx="3658961" cy="1861120"/>
          </a:xfrm>
          <a:prstGeom prst="rect">
            <a:avLst/>
          </a:prstGeom>
        </p:spPr>
        <p:txBody>
          <a:bodyPr/>
          <a:lstStyle>
            <a:lvl1pPr>
              <a:defRPr>
                <a:latin typeface="Effra" panose="020B0603020203020204" pitchFamily="34" charset="0"/>
              </a:defRPr>
            </a:lvl1pPr>
          </a:lstStyle>
          <a:p>
            <a:endParaRPr lang="en-US" dirty="0"/>
          </a:p>
        </p:txBody>
      </p:sp>
      <p:sp>
        <p:nvSpPr>
          <p:cNvPr id="10" name="Title 23">
            <a:extLst>
              <a:ext uri="{FF2B5EF4-FFF2-40B4-BE49-F238E27FC236}">
                <a16:creationId xmlns:a16="http://schemas.microsoft.com/office/drawing/2014/main" id="{22A7B1D2-9F63-4945-BD39-E968E60FBBE5}"/>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2" name="Straight Connector 11">
            <a:extLst>
              <a:ext uri="{FF2B5EF4-FFF2-40B4-BE49-F238E27FC236}">
                <a16:creationId xmlns:a16="http://schemas.microsoft.com/office/drawing/2014/main" id="{8C6A703E-815B-B944-861A-BF79B41D6E4F}"/>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17480"/>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93">
          <p15:clr>
            <a:srgbClr val="FBAE40"/>
          </p15:clr>
        </p15:guide>
        <p15:guide id="4" orient="horz" pos="73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landscape imag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0" y="4037617"/>
            <a:ext cx="12189600" cy="2208548"/>
          </a:xfrm>
          <a:prstGeom prst="rect">
            <a:avLst/>
          </a:prstGeom>
        </p:spPr>
        <p:txBody>
          <a:bodyPr/>
          <a:lstStyle>
            <a:lvl1pPr>
              <a:defRPr>
                <a:latin typeface="Effra" panose="020B0603020203020204" pitchFamily="34" charset="0"/>
              </a:defRPr>
            </a:lvl1pPr>
          </a:lstStyle>
          <a:p>
            <a:endParaRPr lang="en-US" dirty="0"/>
          </a:p>
        </p:txBody>
      </p:sp>
      <p:sp>
        <p:nvSpPr>
          <p:cNvPr id="16" name="Picture Placeholder 11">
            <a:extLst>
              <a:ext uri="{FF2B5EF4-FFF2-40B4-BE49-F238E27FC236}">
                <a16:creationId xmlns:a16="http://schemas.microsoft.com/office/drawing/2014/main" id="{B88B0015-18A9-404F-B7C8-452A319C9112}"/>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
        <p:nvSpPr>
          <p:cNvPr id="6" name="Title 23">
            <a:extLst>
              <a:ext uri="{FF2B5EF4-FFF2-40B4-BE49-F238E27FC236}">
                <a16:creationId xmlns:a16="http://schemas.microsoft.com/office/drawing/2014/main" id="{7B1633B3-952C-CE4D-8FAB-54C8489ED038}"/>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7" name="Straight Connector 6">
            <a:extLst>
              <a:ext uri="{FF2B5EF4-FFF2-40B4-BE49-F238E27FC236}">
                <a16:creationId xmlns:a16="http://schemas.microsoft.com/office/drawing/2014/main" id="{A1F54A9A-43D7-B642-8966-AF1D72E12A58}"/>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5937"/>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3793">
          <p15:clr>
            <a:srgbClr val="FBAE40"/>
          </p15:clr>
        </p15:guide>
        <p15:guide id="4" orient="horz" pos="73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 image_2">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C21D5359-4D28-4A4D-8A13-B11B9D41FE36}"/>
              </a:ext>
            </a:extLst>
          </p:cNvPr>
          <p:cNvCxnSpPr>
            <a:cxnSpLocks/>
          </p:cNvCxnSpPr>
          <p:nvPr userDrawn="1"/>
        </p:nvCxnSpPr>
        <p:spPr>
          <a:xfrm>
            <a:off x="5490350"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5406875"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0" y="-21435"/>
            <a:ext cx="4992802" cy="6267600"/>
          </a:xfrm>
          <a:prstGeom prst="rect">
            <a:avLst/>
          </a:prstGeom>
        </p:spPr>
        <p:txBody>
          <a:bodyPr/>
          <a:lstStyle>
            <a:lvl1pPr>
              <a:defRPr>
                <a:latin typeface="Effra" panose="020B0603020203020204" pitchFamily="34" charset="0"/>
              </a:defRPr>
            </a:lvl1pPr>
          </a:lstStyle>
          <a:p>
            <a:endParaRPr lang="en-US" dirty="0"/>
          </a:p>
        </p:txBody>
      </p:sp>
      <p:sp>
        <p:nvSpPr>
          <p:cNvPr id="11" name="Picture Placeholder 11">
            <a:extLst>
              <a:ext uri="{FF2B5EF4-FFF2-40B4-BE49-F238E27FC236}">
                <a16:creationId xmlns:a16="http://schemas.microsoft.com/office/drawing/2014/main" id="{08B6F911-8E81-394A-B291-B32D9B7B74BD}"/>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2822854964"/>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 image_3">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2151E2CB-5AF9-2E49-B976-5900ABBB1A4A}"/>
              </a:ext>
            </a:extLst>
          </p:cNvPr>
          <p:cNvSpPr>
            <a:spLocks noGrp="1"/>
          </p:cNvSpPr>
          <p:nvPr>
            <p:ph type="pic" sz="quarter" idx="14"/>
          </p:nvPr>
        </p:nvSpPr>
        <p:spPr>
          <a:xfrm>
            <a:off x="1200" y="-21435"/>
            <a:ext cx="1816025" cy="6267600"/>
          </a:xfrm>
          <a:prstGeom prst="rect">
            <a:avLst/>
          </a:prstGeom>
        </p:spPr>
        <p:txBody>
          <a:bodyPr/>
          <a:lstStyle>
            <a:lvl1pPr>
              <a:defRPr>
                <a:latin typeface="Effra" panose="020B0603020203020204" pitchFamily="34" charset="0"/>
              </a:defRPr>
            </a:lvl1pPr>
          </a:lstStyle>
          <a:p>
            <a:endParaRPr lang="en-US" dirty="0"/>
          </a:p>
        </p:txBody>
      </p:sp>
      <p:sp>
        <p:nvSpPr>
          <p:cNvPr id="4" name="Rectangle 3">
            <a:extLst>
              <a:ext uri="{FF2B5EF4-FFF2-40B4-BE49-F238E27FC236}">
                <a16:creationId xmlns:a16="http://schemas.microsoft.com/office/drawing/2014/main" id="{64FB8E4A-9A4D-7E43-B53A-ED0EA6774AEA}"/>
              </a:ext>
            </a:extLst>
          </p:cNvPr>
          <p:cNvSpPr/>
          <p:nvPr userDrawn="1"/>
        </p:nvSpPr>
        <p:spPr>
          <a:xfrm>
            <a:off x="1817225" y="-21435"/>
            <a:ext cx="4278775" cy="62811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5" name="Title 23">
            <a:extLst>
              <a:ext uri="{FF2B5EF4-FFF2-40B4-BE49-F238E27FC236}">
                <a16:creationId xmlns:a16="http://schemas.microsoft.com/office/drawing/2014/main" id="{4D6C6B8E-04B9-7349-BDFB-33BBB48D6634}"/>
              </a:ext>
            </a:extLst>
          </p:cNvPr>
          <p:cNvSpPr>
            <a:spLocks noGrp="1"/>
          </p:cNvSpPr>
          <p:nvPr>
            <p:ph type="title" hasCustomPrompt="1"/>
          </p:nvPr>
        </p:nvSpPr>
        <p:spPr>
          <a:xfrm>
            <a:off x="2106592" y="299937"/>
            <a:ext cx="3680750" cy="1019549"/>
          </a:xfrm>
          <a:prstGeom prst="rect">
            <a:avLst/>
          </a:prstGeom>
        </p:spPr>
        <p:txBody>
          <a:bodyPr anchor="t"/>
          <a:lstStyle>
            <a:lvl1pPr>
              <a:defRPr sz="2000" b="1">
                <a:solidFill>
                  <a:schemeClr val="bg1"/>
                </a:solidFill>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3" name="Picture Placeholder 11">
            <a:extLst>
              <a:ext uri="{FF2B5EF4-FFF2-40B4-BE49-F238E27FC236}">
                <a16:creationId xmlns:a16="http://schemas.microsoft.com/office/drawing/2014/main" id="{8D231034-FC16-3E47-AD84-79317A70A8E8}"/>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242658955"/>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ccent tex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E90BDFA-00E0-314A-9FFD-8243AFFF1F82}"/>
              </a:ext>
            </a:extLst>
          </p:cNvPr>
          <p:cNvSpPr/>
          <p:nvPr userDrawn="1"/>
        </p:nvSpPr>
        <p:spPr>
          <a:xfrm>
            <a:off x="3209925" y="1533525"/>
            <a:ext cx="8286750" cy="3790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0" y="-21435"/>
            <a:ext cx="4992802" cy="6267600"/>
          </a:xfrm>
          <a:prstGeom prst="rect">
            <a:avLst/>
          </a:prstGeom>
        </p:spPr>
        <p:txBody>
          <a:bodyPr/>
          <a:lstStyle>
            <a:lvl1pPr>
              <a:defRPr>
                <a:latin typeface="Effra" panose="020B0603020203020204" pitchFamily="34" charset="0"/>
              </a:defRPr>
            </a:lvl1pPr>
          </a:lstStyle>
          <a:p>
            <a:endParaRPr lang="en-US" dirty="0"/>
          </a:p>
        </p:txBody>
      </p:sp>
      <p:cxnSp>
        <p:nvCxnSpPr>
          <p:cNvPr id="13" name="Straight Connector 12">
            <a:extLst>
              <a:ext uri="{FF2B5EF4-FFF2-40B4-BE49-F238E27FC236}">
                <a16:creationId xmlns:a16="http://schemas.microsoft.com/office/drawing/2014/main" id="{C21D5359-4D28-4A4D-8A13-B11B9D41FE36}"/>
              </a:ext>
            </a:extLst>
          </p:cNvPr>
          <p:cNvCxnSpPr>
            <a:cxnSpLocks/>
          </p:cNvCxnSpPr>
          <p:nvPr userDrawn="1"/>
        </p:nvCxnSpPr>
        <p:spPr>
          <a:xfrm>
            <a:off x="5754732" y="3149866"/>
            <a:ext cx="31348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itle 23">
            <a:extLst>
              <a:ext uri="{FF2B5EF4-FFF2-40B4-BE49-F238E27FC236}">
                <a16:creationId xmlns:a16="http://schemas.microsoft.com/office/drawing/2014/main" id="{7DE73F89-F21B-8E43-8A4F-1EABB17A165E}"/>
              </a:ext>
            </a:extLst>
          </p:cNvPr>
          <p:cNvSpPr>
            <a:spLocks noGrp="1"/>
          </p:cNvSpPr>
          <p:nvPr>
            <p:ph type="title" hasCustomPrompt="1"/>
          </p:nvPr>
        </p:nvSpPr>
        <p:spPr>
          <a:xfrm>
            <a:off x="5671257" y="2618926"/>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sp>
        <p:nvSpPr>
          <p:cNvPr id="11" name="Picture Placeholder 11">
            <a:extLst>
              <a:ext uri="{FF2B5EF4-FFF2-40B4-BE49-F238E27FC236}">
                <a16:creationId xmlns:a16="http://schemas.microsoft.com/office/drawing/2014/main" id="{2E97290D-BE9B-8048-ADE3-B50A00CF2786}"/>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1800091116"/>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29" name="Picture Placeholder 2">
            <a:extLst>
              <a:ext uri="{FF2B5EF4-FFF2-40B4-BE49-F238E27FC236}">
                <a16:creationId xmlns:a16="http://schemas.microsoft.com/office/drawing/2014/main" id="{D9C7D6E6-D0C6-7744-A8CA-C885AFC15397}"/>
              </a:ext>
            </a:extLst>
          </p:cNvPr>
          <p:cNvSpPr>
            <a:spLocks noGrp="1"/>
          </p:cNvSpPr>
          <p:nvPr>
            <p:ph type="pic" sz="quarter" idx="15"/>
          </p:nvPr>
        </p:nvSpPr>
        <p:spPr>
          <a:xfrm>
            <a:off x="5362902" y="3141664"/>
            <a:ext cx="6829097" cy="3106102"/>
          </a:xfrm>
          <a:prstGeom prst="rect">
            <a:avLst/>
          </a:prstGeom>
        </p:spPr>
        <p:txBody>
          <a:bodyPr/>
          <a:lstStyle>
            <a:lvl1pPr>
              <a:defRPr>
                <a:latin typeface="Effra" panose="020B0603020203020204" pitchFamily="34" charset="0"/>
              </a:defRPr>
            </a:lvl1pPr>
          </a:lstStyle>
          <a:p>
            <a:endParaRPr lang="en-US" dirty="0"/>
          </a:p>
        </p:txBody>
      </p:sp>
      <p:sp>
        <p:nvSpPr>
          <p:cNvPr id="10" name="Picture Placeholder 2">
            <a:extLst>
              <a:ext uri="{FF2B5EF4-FFF2-40B4-BE49-F238E27FC236}">
                <a16:creationId xmlns:a16="http://schemas.microsoft.com/office/drawing/2014/main" id="{4570746D-32E1-764A-B9B0-D85F3E0E8413}"/>
              </a:ext>
            </a:extLst>
          </p:cNvPr>
          <p:cNvSpPr>
            <a:spLocks noGrp="1"/>
          </p:cNvSpPr>
          <p:nvPr>
            <p:ph type="pic" sz="quarter" idx="14"/>
          </p:nvPr>
        </p:nvSpPr>
        <p:spPr>
          <a:xfrm>
            <a:off x="5362902" y="0"/>
            <a:ext cx="6829097" cy="3141664"/>
          </a:xfrm>
          <a:prstGeom prst="rect">
            <a:avLst/>
          </a:prstGeom>
        </p:spPr>
        <p:txBody>
          <a:bodyPr/>
          <a:lstStyle>
            <a:lvl1pPr>
              <a:defRPr>
                <a:latin typeface="Effra" panose="020B0603020203020204" pitchFamily="34" charset="0"/>
              </a:defRPr>
            </a:lvl1pPr>
          </a:lstStyle>
          <a:p>
            <a:endParaRPr lang="en-US" dirty="0"/>
          </a:p>
        </p:txBody>
      </p:sp>
      <p:sp>
        <p:nvSpPr>
          <p:cNvPr id="18" name="Rectangle 17">
            <a:extLst>
              <a:ext uri="{FF2B5EF4-FFF2-40B4-BE49-F238E27FC236}">
                <a16:creationId xmlns:a16="http://schemas.microsoft.com/office/drawing/2014/main" id="{0D044AB7-644E-4440-A44B-E1FEEAA60724}"/>
              </a:ext>
            </a:extLst>
          </p:cNvPr>
          <p:cNvSpPr/>
          <p:nvPr userDrawn="1"/>
        </p:nvSpPr>
        <p:spPr>
          <a:xfrm>
            <a:off x="5362903" y="-11956"/>
            <a:ext cx="3445430" cy="3153619"/>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20" name="Rectangle 19">
            <a:extLst>
              <a:ext uri="{FF2B5EF4-FFF2-40B4-BE49-F238E27FC236}">
                <a16:creationId xmlns:a16="http://schemas.microsoft.com/office/drawing/2014/main" id="{AE95B5FB-7B9E-9644-8005-9602FFE25710}"/>
              </a:ext>
            </a:extLst>
          </p:cNvPr>
          <p:cNvSpPr/>
          <p:nvPr userDrawn="1"/>
        </p:nvSpPr>
        <p:spPr>
          <a:xfrm>
            <a:off x="8808334" y="3141664"/>
            <a:ext cx="3383666" cy="3106102"/>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31" name="Title 23">
            <a:extLst>
              <a:ext uri="{FF2B5EF4-FFF2-40B4-BE49-F238E27FC236}">
                <a16:creationId xmlns:a16="http://schemas.microsoft.com/office/drawing/2014/main" id="{A7A13A79-78B2-0647-8A15-8CE0890DDA7E}"/>
              </a:ext>
            </a:extLst>
          </p:cNvPr>
          <p:cNvSpPr>
            <a:spLocks noGrp="1"/>
          </p:cNvSpPr>
          <p:nvPr>
            <p:ph type="title" hasCustomPrompt="1"/>
          </p:nvPr>
        </p:nvSpPr>
        <p:spPr>
          <a:xfrm>
            <a:off x="611850" y="260350"/>
            <a:ext cx="4992802" cy="530938"/>
          </a:xfrm>
          <a:prstGeom prst="rect">
            <a:avLst/>
          </a:prstGeom>
        </p:spPr>
        <p:txBody>
          <a:bodyPr anchor="ctr"/>
          <a:lstStyle>
            <a:lvl1pPr>
              <a:defRPr sz="2000" b="1">
                <a:latin typeface="Effra" panose="020B0603020203020204" pitchFamily="34" charset="0"/>
                <a:ea typeface="Verdana" panose="020B0604030504040204" pitchFamily="34" charset="0"/>
                <a:cs typeface="Effra" panose="020B0603020203020204" pitchFamily="34" charset="0"/>
              </a:defRPr>
            </a:lvl1pPr>
          </a:lstStyle>
          <a:p>
            <a:r>
              <a:rPr lang="en-GB" dirty="0"/>
              <a:t>Title</a:t>
            </a:r>
            <a:endParaRPr lang="en-US" dirty="0"/>
          </a:p>
        </p:txBody>
      </p:sp>
      <p:cxnSp>
        <p:nvCxnSpPr>
          <p:cNvPr id="16" name="Straight Connector 15">
            <a:extLst>
              <a:ext uri="{FF2B5EF4-FFF2-40B4-BE49-F238E27FC236}">
                <a16:creationId xmlns:a16="http://schemas.microsoft.com/office/drawing/2014/main" id="{3E6DC3F2-F1F0-5247-9BFF-7893065AB4DE}"/>
              </a:ext>
            </a:extLst>
          </p:cNvPr>
          <p:cNvCxnSpPr>
            <a:cxnSpLocks/>
          </p:cNvCxnSpPr>
          <p:nvPr userDrawn="1"/>
        </p:nvCxnSpPr>
        <p:spPr>
          <a:xfrm>
            <a:off x="695325" y="791290"/>
            <a:ext cx="313487"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Picture Placeholder 11">
            <a:extLst>
              <a:ext uri="{FF2B5EF4-FFF2-40B4-BE49-F238E27FC236}">
                <a16:creationId xmlns:a16="http://schemas.microsoft.com/office/drawing/2014/main" id="{C26CAF02-3691-C440-8D89-5F97342C6FAA}"/>
              </a:ext>
            </a:extLst>
          </p:cNvPr>
          <p:cNvSpPr>
            <a:spLocks noGrp="1"/>
          </p:cNvSpPr>
          <p:nvPr>
            <p:ph type="pic" sz="quarter" idx="16" hasCustomPrompt="1"/>
          </p:nvPr>
        </p:nvSpPr>
        <p:spPr>
          <a:xfrm>
            <a:off x="704561" y="6385200"/>
            <a:ext cx="1224000" cy="320400"/>
          </a:xfrm>
          <a:prstGeom prst="rect">
            <a:avLst/>
          </a:prstGeom>
        </p:spPr>
        <p:txBody>
          <a:bodyPr anchor="ctr"/>
          <a:lstStyle>
            <a:lvl1pPr marL="0" indent="0" algn="ctr">
              <a:buFontTx/>
              <a:buNone/>
              <a:defRPr sz="800">
                <a:latin typeface="Effra" panose="020B0603020203020204" pitchFamily="34" charset="0"/>
              </a:defRPr>
            </a:lvl1pPr>
          </a:lstStyle>
          <a:p>
            <a:r>
              <a:rPr lang="en-US" dirty="0"/>
              <a:t>Co-logo</a:t>
            </a:r>
          </a:p>
        </p:txBody>
      </p:sp>
    </p:spTree>
    <p:extLst>
      <p:ext uri="{BB962C8B-B14F-4D97-AF65-F5344CB8AC3E}">
        <p14:creationId xmlns:p14="http://schemas.microsoft.com/office/powerpoint/2010/main" val="3000852092"/>
      </p:ext>
    </p:extLst>
  </p:cSld>
  <p:clrMapOvr>
    <a:masterClrMapping/>
  </p:clrMapOvr>
  <p:extLst>
    <p:ext uri="{DCECCB84-F9BA-43D5-87BE-67443E8EF086}">
      <p15:sldGuideLst xmlns:p15="http://schemas.microsoft.com/office/powerpoint/2012/main">
        <p15:guide id="1" orient="horz" pos="4224">
          <p15:clr>
            <a:srgbClr val="FBAE40"/>
          </p15:clr>
        </p15:guide>
        <p15:guide id="2" orient="horz" pos="164">
          <p15:clr>
            <a:srgbClr val="FBAE40"/>
          </p15:clr>
        </p15:guide>
        <p15:guide id="3" orient="horz" pos="1979">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63.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5" Type="http://schemas.openxmlformats.org/officeDocument/2006/relationships/image" Target="../media/image11.pn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1.xml"/><Relationship Id="rId1" Type="http://schemas.openxmlformats.org/officeDocument/2006/relationships/slideLayout" Target="../slideLayouts/slideLayout164.xml"/><Relationship Id="rId4" Type="http://schemas.openxmlformats.org/officeDocument/2006/relationships/image" Target="../media/image11.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2.xml"/><Relationship Id="rId1" Type="http://schemas.openxmlformats.org/officeDocument/2006/relationships/slideLayout" Target="../slideLayouts/slideLayout165.xml"/><Relationship Id="rId4" Type="http://schemas.openxmlformats.org/officeDocument/2006/relationships/image" Target="../media/image1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3" Type="http://schemas.openxmlformats.org/officeDocument/2006/relationships/slideLayout" Target="../slideLayouts/slideLayout168.xml"/><Relationship Id="rId21" Type="http://schemas.openxmlformats.org/officeDocument/2006/relationships/image" Target="../media/image8.jpg"/><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tags" Target="../tags/tag1.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24" Type="http://schemas.openxmlformats.org/officeDocument/2006/relationships/image" Target="../media/image15.jpeg"/><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image" Target="../media/image14.emf"/><Relationship Id="rId10" Type="http://schemas.openxmlformats.org/officeDocument/2006/relationships/slideLayout" Target="../slideLayouts/slideLayout175.xml"/><Relationship Id="rId19" Type="http://schemas.openxmlformats.org/officeDocument/2006/relationships/theme" Target="../theme/theme13.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oleObject" Target="../embeddings/oleObject1.bin"/></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4.xml"/><Relationship Id="rId1" Type="http://schemas.openxmlformats.org/officeDocument/2006/relationships/slideLayout" Target="../slideLayouts/slideLayout184.xml"/><Relationship Id="rId5" Type="http://schemas.openxmlformats.org/officeDocument/2006/relationships/image" Target="../media/image16.emf"/><Relationship Id="rId4" Type="http://schemas.openxmlformats.org/officeDocument/2006/relationships/image" Target="../media/image1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21" Type="http://schemas.openxmlformats.org/officeDocument/2006/relationships/slideLayout" Target="../slideLayouts/slideLayout24.xml"/><Relationship Id="rId34" Type="http://schemas.openxmlformats.org/officeDocument/2006/relationships/slideLayout" Target="../slideLayouts/slideLayout37.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37" Type="http://schemas.openxmlformats.org/officeDocument/2006/relationships/image" Target="../media/image2.png"/><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36" Type="http://schemas.openxmlformats.org/officeDocument/2006/relationships/theme" Target="../theme/theme2.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slideLayout" Target="../slideLayouts/slideLayout38.xml"/><Relationship Id="rId8" Type="http://schemas.openxmlformats.org/officeDocument/2006/relationships/slideLayout" Target="../slideLayouts/slideLayout11.xml"/><Relationship Id="rId3"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image" Target="../media/image2.png"/><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theme" Target="../theme/theme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8" Type="http://schemas.openxmlformats.org/officeDocument/2006/relationships/slideLayout" Target="../slideLayouts/slideLayout48.xml"/><Relationship Id="rId3"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8.xml"/><Relationship Id="rId1" Type="http://schemas.openxmlformats.org/officeDocument/2006/relationships/slideLayout" Target="../slideLayouts/slideLayout77.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image" Target="../media/image2.png"/><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theme" Target="../theme/theme6.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8" Type="http://schemas.openxmlformats.org/officeDocument/2006/relationships/slideLayout" Target="../slideLayouts/slideLayout86.xml"/><Relationship Id="rId3"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21" Type="http://schemas.openxmlformats.org/officeDocument/2006/relationships/slideLayout" Target="../slideLayouts/slideLayout136.xml"/><Relationship Id="rId34" Type="http://schemas.openxmlformats.org/officeDocument/2006/relationships/slideLayout" Target="../slideLayouts/slideLayout149.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37" Type="http://schemas.openxmlformats.org/officeDocument/2006/relationships/image" Target="../media/image2.png"/><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theme" Target="../theme/theme8.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8" Type="http://schemas.openxmlformats.org/officeDocument/2006/relationships/slideLayout" Target="../slideLayouts/slideLayout123.xml"/><Relationship Id="rId3" Type="http://schemas.openxmlformats.org/officeDocument/2006/relationships/slideLayout" Target="../slideLayouts/slideLayout1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theme" Target="../theme/theme9.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759C1FD-2E8D-C14C-866D-49FADE47E595}"/>
              </a:ext>
            </a:extLst>
          </p:cNvPr>
          <p:cNvCxnSpPr/>
          <p:nvPr userDrawn="1"/>
        </p:nvCxnSpPr>
        <p:spPr>
          <a:xfrm>
            <a:off x="0" y="5402334"/>
            <a:ext cx="12192000" cy="0"/>
          </a:xfrm>
          <a:prstGeom prst="line">
            <a:avLst/>
          </a:prstGeom>
          <a:ln w="25400">
            <a:solidFill>
              <a:srgbClr val="614B7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728B91F-2B32-8D4F-95A0-9023DC1C017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712036" y="5759688"/>
            <a:ext cx="1678997" cy="794587"/>
          </a:xfrm>
          <a:prstGeom prst="rect">
            <a:avLst/>
          </a:prstGeom>
        </p:spPr>
      </p:pic>
    </p:spTree>
    <p:extLst>
      <p:ext uri="{BB962C8B-B14F-4D97-AF65-F5344CB8AC3E}">
        <p14:creationId xmlns:p14="http://schemas.microsoft.com/office/powerpoint/2010/main" val="4060633096"/>
      </p:ext>
    </p:extLst>
  </p:cSld>
  <p:clrMap bg1="lt1" tx1="dk1" bg2="lt2" tx2="dk2" accent1="accent1" accent2="accent2" accent3="accent3" accent4="accent4" accent5="accent5" accent6="accent6" hlink="hlink" folHlink="folHlink"/>
  <p:sldLayoutIdLst>
    <p:sldLayoutId id="2147483861" r:id="rId1"/>
    <p:sldLayoutId id="2147483862" r:id="rId2"/>
    <p:sldLayoutId id="214748412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42">
          <p15:clr>
            <a:srgbClr val="F26B43"/>
          </p15:clr>
        </p15:guide>
        <p15:guide id="3" pos="438">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5FE1DE2-24DD-2748-8785-486BB669552D}"/>
              </a:ext>
            </a:extLst>
          </p:cNvPr>
          <p:cNvCxnSpPr/>
          <p:nvPr userDrawn="1"/>
        </p:nvCxnSpPr>
        <p:spPr>
          <a:xfrm>
            <a:off x="0" y="540233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1AE4268-5C4D-ED4C-82A0-F3371D563D11}"/>
              </a:ext>
            </a:extLst>
          </p:cNvPr>
          <p:cNvPicPr>
            <a:picLocks noChangeAspect="1"/>
          </p:cNvPicPr>
          <p:nvPr userDrawn="1"/>
        </p:nvPicPr>
        <p:blipFill>
          <a:blip r:embed="rId5"/>
          <a:srcRect/>
          <a:stretch/>
        </p:blipFill>
        <p:spPr>
          <a:xfrm>
            <a:off x="9399968" y="5695132"/>
            <a:ext cx="1991065" cy="942274"/>
          </a:xfrm>
          <a:prstGeom prst="rect">
            <a:avLst/>
          </a:prstGeom>
        </p:spPr>
      </p:pic>
    </p:spTree>
    <p:extLst>
      <p:ext uri="{BB962C8B-B14F-4D97-AF65-F5344CB8AC3E}">
        <p14:creationId xmlns:p14="http://schemas.microsoft.com/office/powerpoint/2010/main" val="3769099033"/>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42">
          <p15:clr>
            <a:srgbClr val="F26B43"/>
          </p15:clr>
        </p15:guide>
        <p15:guide id="3" pos="438">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F89E8F-7D14-1273-AA19-1A6B356718F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2356" y="-17667"/>
            <a:ext cx="1308401" cy="6269476"/>
          </a:xfrm>
          <a:prstGeom prst="rect">
            <a:avLst/>
          </a:prstGeom>
        </p:spPr>
      </p:pic>
      <p:sp>
        <p:nvSpPr>
          <p:cNvPr id="33" name="TextBox 32">
            <a:extLst>
              <a:ext uri="{FF2B5EF4-FFF2-40B4-BE49-F238E27FC236}">
                <a16:creationId xmlns:a16="http://schemas.microsoft.com/office/drawing/2014/main" id="{447C72B4-F7F2-DB41-7F73-A336269EA259}"/>
              </a:ext>
            </a:extLst>
          </p:cNvPr>
          <p:cNvSpPr txBox="1"/>
          <p:nvPr userDrawn="1"/>
        </p:nvSpPr>
        <p:spPr>
          <a:xfrm>
            <a:off x="4001386" y="6542786"/>
            <a:ext cx="4189228" cy="219291"/>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600" kern="1200" dirty="0">
                <a:solidFill>
                  <a:schemeClr val="tx1"/>
                </a:solidFill>
                <a:effectLst/>
                <a:latin typeface="Effra" panose="020B0603020203020204" pitchFamily="34" charset="0"/>
                <a:ea typeface="Verdana" panose="020B0604030504040204" pitchFamily="34" charset="0"/>
                <a:cs typeface="Effra" panose="020B0603020203020204" pitchFamily="34" charset="0"/>
              </a:rPr>
              <a:t>Walking the Talk</a:t>
            </a:r>
            <a:r>
              <a:rPr lang="en-GB" sz="600" kern="1200" dirty="0">
                <a:solidFill>
                  <a:srgbClr val="0071CE"/>
                </a:solidFill>
                <a:effectLst/>
                <a:latin typeface="Effra" panose="020B0603020203020204" pitchFamily="34" charset="0"/>
                <a:ea typeface="Verdana" panose="020B0604030504040204" pitchFamily="34" charset="0"/>
                <a:cs typeface="Effra" panose="020B0603020203020204" pitchFamily="34" charset="0"/>
              </a:rPr>
              <a:t> | </a:t>
            </a:r>
            <a:r>
              <a:rPr lang="en-GB" sz="600" kern="1200" dirty="0">
                <a:solidFill>
                  <a:schemeClr val="tx1"/>
                </a:solidFill>
                <a:effectLst/>
                <a:latin typeface="Effra" panose="020B0603020203020204" pitchFamily="34" charset="0"/>
                <a:ea typeface="Verdana" panose="020B0604030504040204" pitchFamily="34" charset="0"/>
                <a:cs typeface="Effra" panose="020B0603020203020204" pitchFamily="34" charset="0"/>
              </a:rPr>
              <a:t>Product Overview</a:t>
            </a:r>
          </a:p>
        </p:txBody>
      </p:sp>
      <p:sp>
        <p:nvSpPr>
          <p:cNvPr id="34" name="Slide Number Placeholder 6">
            <a:extLst>
              <a:ext uri="{FF2B5EF4-FFF2-40B4-BE49-F238E27FC236}">
                <a16:creationId xmlns:a16="http://schemas.microsoft.com/office/drawing/2014/main" id="{0B58510D-A103-EB85-7177-CA639F15F334}"/>
              </a:ext>
            </a:extLst>
          </p:cNvPr>
          <p:cNvSpPr txBox="1">
            <a:spLocks/>
          </p:cNvSpPr>
          <p:nvPr userDrawn="1"/>
        </p:nvSpPr>
        <p:spPr>
          <a:xfrm>
            <a:off x="4724400" y="6352081"/>
            <a:ext cx="2743200" cy="252058"/>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DCFBD3D-0253-5D4F-85AF-18117F8866CE}" type="slidenum">
              <a:rPr lang="en-US" sz="600" smtClean="0">
                <a:latin typeface="Effra" panose="020B0603020203020204" pitchFamily="34" charset="0"/>
                <a:ea typeface="Verdana" panose="020B0604030504040204" pitchFamily="34" charset="0"/>
                <a:cs typeface="Effra" panose="020B0603020203020204" pitchFamily="34" charset="0"/>
              </a:rPr>
              <a:pPr algn="ctr"/>
              <a:t>‹#›</a:t>
            </a:fld>
            <a:endParaRPr lang="en-US" sz="800" dirty="0">
              <a:latin typeface="Effra" panose="020B0603020203020204" pitchFamily="34" charset="0"/>
              <a:ea typeface="Verdana" panose="020B0604030504040204" pitchFamily="34" charset="0"/>
              <a:cs typeface="Effra" panose="020B0603020203020204" pitchFamily="34" charset="0"/>
            </a:endParaRPr>
          </a:p>
        </p:txBody>
      </p:sp>
      <p:cxnSp>
        <p:nvCxnSpPr>
          <p:cNvPr id="35" name="Straight Connector 34">
            <a:extLst>
              <a:ext uri="{FF2B5EF4-FFF2-40B4-BE49-F238E27FC236}">
                <a16:creationId xmlns:a16="http://schemas.microsoft.com/office/drawing/2014/main" id="{717C50F8-D85E-C10F-E563-3874C99A4E60}"/>
              </a:ext>
            </a:extLst>
          </p:cNvPr>
          <p:cNvCxnSpPr/>
          <p:nvPr userDrawn="1"/>
        </p:nvCxnSpPr>
        <p:spPr>
          <a:xfrm>
            <a:off x="0" y="6259722"/>
            <a:ext cx="12192000" cy="0"/>
          </a:xfrm>
          <a:prstGeom prst="line">
            <a:avLst/>
          </a:prstGeom>
          <a:ln w="22225">
            <a:solidFill>
              <a:srgbClr val="0071CE"/>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847565EB-4A76-0CE9-6BBB-41D6322EE2AE}"/>
              </a:ext>
            </a:extLst>
          </p:cNvPr>
          <p:cNvPicPr>
            <a:picLocks noChangeAspect="1"/>
          </p:cNvPicPr>
          <p:nvPr userDrawn="1"/>
        </p:nvPicPr>
        <p:blipFill>
          <a:blip r:embed="rId4"/>
          <a:srcRect/>
          <a:stretch/>
        </p:blipFill>
        <p:spPr>
          <a:xfrm>
            <a:off x="10736607" y="6358601"/>
            <a:ext cx="788780" cy="373291"/>
          </a:xfrm>
          <a:prstGeom prst="rect">
            <a:avLst/>
          </a:prstGeom>
        </p:spPr>
      </p:pic>
    </p:spTree>
    <p:extLst>
      <p:ext uri="{BB962C8B-B14F-4D97-AF65-F5344CB8AC3E}">
        <p14:creationId xmlns:p14="http://schemas.microsoft.com/office/powerpoint/2010/main" val="4023715861"/>
      </p:ext>
    </p:extLst>
  </p:cSld>
  <p:clrMap bg1="lt1" tx1="dk1" bg2="lt2" tx2="dk2" accent1="accent1" accent2="accent2" accent3="accent3" accent4="accent4" accent5="accent5" accent6="accent6" hlink="hlink" folHlink="folHlink"/>
  <p:sldLayoutIdLst>
    <p:sldLayoutId id="21474841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85D6CB47-2E81-F42B-5056-B38CC13C71D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9094" y="-9754"/>
            <a:ext cx="1504679" cy="6269476"/>
          </a:xfrm>
          <a:prstGeom prst="rect">
            <a:avLst/>
          </a:prstGeom>
        </p:spPr>
      </p:pic>
      <p:sp>
        <p:nvSpPr>
          <p:cNvPr id="101" name="TextBox 100">
            <a:extLst>
              <a:ext uri="{FF2B5EF4-FFF2-40B4-BE49-F238E27FC236}">
                <a16:creationId xmlns:a16="http://schemas.microsoft.com/office/drawing/2014/main" id="{8B57CEF6-7282-E8A0-CCD1-D73FDCF4E844}"/>
              </a:ext>
            </a:extLst>
          </p:cNvPr>
          <p:cNvSpPr txBox="1"/>
          <p:nvPr userDrawn="1"/>
        </p:nvSpPr>
        <p:spPr>
          <a:xfrm>
            <a:off x="4001386" y="6542786"/>
            <a:ext cx="4189228" cy="219291"/>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600" kern="1200" dirty="0">
                <a:solidFill>
                  <a:schemeClr val="tx1"/>
                </a:solidFill>
                <a:effectLst/>
                <a:latin typeface="Effra" panose="020B0603020203020204" pitchFamily="34" charset="0"/>
                <a:ea typeface="Verdana" panose="020B0604030504040204" pitchFamily="34" charset="0"/>
                <a:cs typeface="Effra" panose="020B0603020203020204" pitchFamily="34" charset="0"/>
              </a:rPr>
              <a:t>Walking the Talk </a:t>
            </a:r>
            <a:r>
              <a:rPr lang="en-GB" sz="600" kern="1200" dirty="0">
                <a:solidFill>
                  <a:schemeClr val="accent2"/>
                </a:solidFill>
                <a:effectLst/>
                <a:latin typeface="Effra" panose="020B0603020203020204" pitchFamily="34" charset="0"/>
                <a:ea typeface="Verdana" panose="020B0604030504040204" pitchFamily="34" charset="0"/>
                <a:cs typeface="Effra" panose="020B0603020203020204" pitchFamily="34" charset="0"/>
              </a:rPr>
              <a:t>|</a:t>
            </a:r>
            <a:r>
              <a:rPr lang="en-GB" sz="600" kern="1200" dirty="0">
                <a:solidFill>
                  <a:schemeClr val="tx1"/>
                </a:solidFill>
                <a:effectLst/>
                <a:latin typeface="Effra" panose="020B0603020203020204" pitchFamily="34" charset="0"/>
                <a:ea typeface="Verdana" panose="020B0604030504040204" pitchFamily="34" charset="0"/>
                <a:cs typeface="Effra" panose="020B0603020203020204" pitchFamily="34" charset="0"/>
              </a:rPr>
              <a:t> Product Overview</a:t>
            </a:r>
          </a:p>
        </p:txBody>
      </p:sp>
      <p:sp>
        <p:nvSpPr>
          <p:cNvPr id="102" name="Slide Number Placeholder 6">
            <a:extLst>
              <a:ext uri="{FF2B5EF4-FFF2-40B4-BE49-F238E27FC236}">
                <a16:creationId xmlns:a16="http://schemas.microsoft.com/office/drawing/2014/main" id="{07A9B293-A919-34EE-1ED3-E1A3D84B2D74}"/>
              </a:ext>
            </a:extLst>
          </p:cNvPr>
          <p:cNvSpPr txBox="1">
            <a:spLocks/>
          </p:cNvSpPr>
          <p:nvPr userDrawn="1"/>
        </p:nvSpPr>
        <p:spPr>
          <a:xfrm>
            <a:off x="4724400" y="6352081"/>
            <a:ext cx="2743200" cy="252058"/>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DCFBD3D-0253-5D4F-85AF-18117F8866CE}" type="slidenum">
              <a:rPr lang="en-US" sz="600" smtClean="0">
                <a:latin typeface="Effra" panose="020B0603020203020204" pitchFamily="34" charset="0"/>
                <a:ea typeface="Verdana" panose="020B0604030504040204" pitchFamily="34" charset="0"/>
                <a:cs typeface="Effra" panose="020B0603020203020204" pitchFamily="34" charset="0"/>
              </a:rPr>
              <a:pPr algn="ctr"/>
              <a:t>‹#›</a:t>
            </a:fld>
            <a:endParaRPr lang="en-US" sz="800" dirty="0">
              <a:latin typeface="Effra" panose="020B0603020203020204" pitchFamily="34" charset="0"/>
              <a:ea typeface="Verdana" panose="020B0604030504040204" pitchFamily="34" charset="0"/>
              <a:cs typeface="Effra" panose="020B0603020203020204" pitchFamily="34" charset="0"/>
            </a:endParaRPr>
          </a:p>
        </p:txBody>
      </p:sp>
      <p:cxnSp>
        <p:nvCxnSpPr>
          <p:cNvPr id="103" name="Straight Connector 102">
            <a:extLst>
              <a:ext uri="{FF2B5EF4-FFF2-40B4-BE49-F238E27FC236}">
                <a16:creationId xmlns:a16="http://schemas.microsoft.com/office/drawing/2014/main" id="{DE9A0AAA-20AF-FEDA-5D3D-989EA92CF8DF}"/>
              </a:ext>
            </a:extLst>
          </p:cNvPr>
          <p:cNvCxnSpPr/>
          <p:nvPr userDrawn="1"/>
        </p:nvCxnSpPr>
        <p:spPr>
          <a:xfrm>
            <a:off x="0" y="6259722"/>
            <a:ext cx="12192000" cy="0"/>
          </a:xfrm>
          <a:prstGeom prst="line">
            <a:avLst/>
          </a:prstGeom>
          <a:ln w="22225">
            <a:solidFill>
              <a:srgbClr val="0071CE"/>
            </a:solidFill>
          </a:ln>
        </p:spPr>
        <p:style>
          <a:lnRef idx="1">
            <a:schemeClr val="accent1"/>
          </a:lnRef>
          <a:fillRef idx="0">
            <a:schemeClr val="accent1"/>
          </a:fillRef>
          <a:effectRef idx="0">
            <a:schemeClr val="accent1"/>
          </a:effectRef>
          <a:fontRef idx="minor">
            <a:schemeClr val="tx1"/>
          </a:fontRef>
        </p:style>
      </p:cxnSp>
      <p:pic>
        <p:nvPicPr>
          <p:cNvPr id="104" name="Picture 103">
            <a:extLst>
              <a:ext uri="{FF2B5EF4-FFF2-40B4-BE49-F238E27FC236}">
                <a16:creationId xmlns:a16="http://schemas.microsoft.com/office/drawing/2014/main" id="{518C9A75-DE3C-AA20-AAB4-79DC7F7DC9AB}"/>
              </a:ext>
            </a:extLst>
          </p:cNvPr>
          <p:cNvPicPr>
            <a:picLocks noChangeAspect="1"/>
          </p:cNvPicPr>
          <p:nvPr userDrawn="1"/>
        </p:nvPicPr>
        <p:blipFill>
          <a:blip r:embed="rId4"/>
          <a:srcRect/>
          <a:stretch/>
        </p:blipFill>
        <p:spPr>
          <a:xfrm>
            <a:off x="10736607" y="6358601"/>
            <a:ext cx="788780" cy="373291"/>
          </a:xfrm>
          <a:prstGeom prst="rect">
            <a:avLst/>
          </a:prstGeom>
        </p:spPr>
      </p:pic>
      <p:sp>
        <p:nvSpPr>
          <p:cNvPr id="18" name="Title 1">
            <a:extLst>
              <a:ext uri="{FF2B5EF4-FFF2-40B4-BE49-F238E27FC236}">
                <a16:creationId xmlns:a16="http://schemas.microsoft.com/office/drawing/2014/main" id="{1DFD03A8-3E27-04BD-44F3-57080C5B957C}"/>
              </a:ext>
            </a:extLst>
          </p:cNvPr>
          <p:cNvSpPr txBox="1">
            <a:spLocks/>
          </p:cNvSpPr>
          <p:nvPr userDrawn="1"/>
        </p:nvSpPr>
        <p:spPr>
          <a:xfrm rot="16200000">
            <a:off x="-2386617" y="2864391"/>
            <a:ext cx="6259723" cy="5309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b="1" i="0" dirty="0">
              <a:solidFill>
                <a:srgbClr val="0071CE"/>
              </a:solidFill>
              <a:latin typeface="Effra" panose="020B0603020203020204" pitchFamily="34" charset="0"/>
              <a:ea typeface="Verdana" panose="020B0604030504040204" pitchFamily="34" charset="0"/>
              <a:cs typeface="Effra" panose="020B0603020203020204" pitchFamily="34" charset="0"/>
            </a:endParaRPr>
          </a:p>
        </p:txBody>
      </p:sp>
    </p:spTree>
    <p:extLst>
      <p:ext uri="{BB962C8B-B14F-4D97-AF65-F5344CB8AC3E}">
        <p14:creationId xmlns:p14="http://schemas.microsoft.com/office/powerpoint/2010/main" val="2870639816"/>
      </p:ext>
    </p:extLst>
  </p:cSld>
  <p:clrMap bg1="lt1" tx1="dk1" bg2="lt2" tx2="dk2" accent1="accent1" accent2="accent2" accent3="accent3" accent4="accent4" accent5="accent5" accent6="accent6" hlink="hlink" folHlink="folHlink"/>
  <p:sldLayoutIdLst>
    <p:sldLayoutId id="21474841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2A8CE26-8584-4636-B602-AD16B12719C2}"/>
              </a:ext>
            </a:extLst>
          </p:cNvPr>
          <p:cNvGraphicFramePr>
            <a:graphicFrameLocks noChangeAspect="1"/>
          </p:cNvGraphicFramePr>
          <p:nvPr userDrawn="1">
            <p:custDataLst>
              <p:tags r:id="rId20"/>
            </p:custDataLst>
            <p:extLst>
              <p:ext uri="{D42A27DB-BD31-4B8C-83A1-F6EECF244321}">
                <p14:modId xmlns:p14="http://schemas.microsoft.com/office/powerpoint/2010/main" val="23215268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306" imgH="306" progId="TCLayout.ActiveDocument.1">
                  <p:embed/>
                </p:oleObj>
              </mc:Choice>
              <mc:Fallback>
                <p:oleObj name="think-cell Slide" r:id="rId22" imgW="306" imgH="306" progId="TCLayout.ActiveDocument.1">
                  <p:embed/>
                  <p:pic>
                    <p:nvPicPr>
                      <p:cNvPr id="8" name="Object 7" hidden="1">
                        <a:extLst>
                          <a:ext uri="{FF2B5EF4-FFF2-40B4-BE49-F238E27FC236}">
                            <a16:creationId xmlns:a16="http://schemas.microsoft.com/office/drawing/2014/main" id="{E2A8CE26-8584-4636-B602-AD16B12719C2}"/>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AF2E3105-A575-0141-A87E-5E63540BFD1B}"/>
              </a:ext>
            </a:extLst>
          </p:cNvPr>
          <p:cNvSpPr>
            <a:spLocks noGrp="1"/>
          </p:cNvSpPr>
          <p:nvPr>
            <p:ph type="title"/>
          </p:nvPr>
        </p:nvSpPr>
        <p:spPr>
          <a:xfrm>
            <a:off x="751116" y="3006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12509C2-6F80-8F45-AFA8-AAC5FDE9A9B8}"/>
              </a:ext>
            </a:extLst>
          </p:cNvPr>
          <p:cNvSpPr>
            <a:spLocks noGrp="1"/>
          </p:cNvSpPr>
          <p:nvPr>
            <p:ph type="body" idx="1"/>
          </p:nvPr>
        </p:nvSpPr>
        <p:spPr>
          <a:xfrm>
            <a:off x="751116" y="1282359"/>
            <a:ext cx="10515600" cy="4351338"/>
          </a:xfrm>
          <a:prstGeom prst="rect">
            <a:avLst/>
          </a:prstGeom>
        </p:spPr>
        <p:txBody>
          <a:bodyPr vert="horz" lIns="91440" tIns="45720" rIns="91440" bIns="45720" rtlCol="0">
            <a:normAutofit/>
          </a:body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1FB0CDF-E2F7-2342-870A-FECDE4410D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EED4E709-474B-1E49-A565-966D5F8A8D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2E6170C-B816-144C-B597-4043CD7DD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B88061-B160-194B-BE23-53D075773195}" type="slidenum">
              <a:rPr lang="en-US" smtClean="0"/>
              <a:t>‹#›</a:t>
            </a:fld>
            <a:endParaRPr lang="en-US" dirty="0"/>
          </a:p>
        </p:txBody>
      </p:sp>
    </p:spTree>
    <p:extLst>
      <p:ext uri="{BB962C8B-B14F-4D97-AF65-F5344CB8AC3E}">
        <p14:creationId xmlns:p14="http://schemas.microsoft.com/office/powerpoint/2010/main" val="3808836711"/>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 id="2147484168" r:id="rId13"/>
    <p:sldLayoutId id="2147484169" r:id="rId14"/>
    <p:sldLayoutId id="2147484170" r:id="rId15"/>
    <p:sldLayoutId id="2147484171" r:id="rId16"/>
    <p:sldLayoutId id="2147484172" r:id="rId17"/>
    <p:sldLayoutId id="2147484173" r:id="rId18"/>
  </p:sldLayoutIdLst>
  <p:hf hdr="0" ftr="0" dt="0"/>
  <p:txStyles>
    <p:titleStyle>
      <a:lvl1pPr algn="l" defTabSz="914400" rtl="0" eaLnBrk="1" latinLnBrk="0" hangingPunct="1">
        <a:lnSpc>
          <a:spcPct val="90000"/>
        </a:lnSpc>
        <a:spcBef>
          <a:spcPct val="0"/>
        </a:spcBef>
        <a:buNone/>
        <a:defRPr sz="4400" b="1" i="0" kern="1200">
          <a:solidFill>
            <a:srgbClr val="545454"/>
          </a:solidFill>
          <a:latin typeface="Raleway" panose="020B0003030101060003" pitchFamily="34" charset="0"/>
          <a:ea typeface="+mj-ea"/>
          <a:cs typeface="+mj-cs"/>
        </a:defRPr>
      </a:lvl1pPr>
    </p:titleStyle>
    <p:bodyStyle>
      <a:lvl1pPr marL="228600" indent="-228600" algn="l" defTabSz="914400" rtl="0" eaLnBrk="1" latinLnBrk="0" hangingPunct="1">
        <a:lnSpc>
          <a:spcPct val="90000"/>
        </a:lnSpc>
        <a:spcBef>
          <a:spcPts val="1000"/>
        </a:spcBef>
        <a:buFontTx/>
        <a:buBlip>
          <a:blip r:embed="rId24"/>
        </a:buBlip>
        <a:defRPr sz="2800" kern="1200">
          <a:solidFill>
            <a:srgbClr val="545454"/>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8C9CBB"/>
        </a:buClr>
        <a:buFont typeface="Arial" panose="020B0604020202020204" pitchFamily="34" charset="0"/>
        <a:buChar char="•"/>
        <a:defRPr sz="2400" kern="1200">
          <a:solidFill>
            <a:srgbClr val="545454"/>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8C9CBB"/>
        </a:buClr>
        <a:buFont typeface="Courier New" panose="02070309020205020404" pitchFamily="49" charset="0"/>
        <a:buChar char="o"/>
        <a:defRPr sz="2000" kern="1200">
          <a:solidFill>
            <a:srgbClr val="545454"/>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8C9CBB"/>
        </a:buClr>
        <a:buFont typeface="Courier New" panose="02070309020205020404" pitchFamily="49" charset="0"/>
        <a:buChar char="o"/>
        <a:defRPr sz="1800" kern="1200">
          <a:solidFill>
            <a:srgbClr val="545454"/>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8C9CBB"/>
        </a:buClr>
        <a:buFont typeface="Courier New" panose="02070309020205020404" pitchFamily="49" charset="0"/>
        <a:buChar char="o"/>
        <a:defRPr sz="1800" kern="1200">
          <a:solidFill>
            <a:srgbClr val="545454"/>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85D6CB47-2E81-F42B-5056-B38CC13C71D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 y="-5310"/>
            <a:ext cx="1308401" cy="6269476"/>
          </a:xfrm>
          <a:prstGeom prst="rect">
            <a:avLst/>
          </a:prstGeom>
        </p:spPr>
      </p:pic>
      <p:sp>
        <p:nvSpPr>
          <p:cNvPr id="101" name="TextBox 100">
            <a:extLst>
              <a:ext uri="{FF2B5EF4-FFF2-40B4-BE49-F238E27FC236}">
                <a16:creationId xmlns:a16="http://schemas.microsoft.com/office/drawing/2014/main" id="{8B57CEF6-7282-E8A0-CCD1-D73FDCF4E844}"/>
              </a:ext>
            </a:extLst>
          </p:cNvPr>
          <p:cNvSpPr txBox="1"/>
          <p:nvPr userDrawn="1"/>
        </p:nvSpPr>
        <p:spPr>
          <a:xfrm>
            <a:off x="4001386" y="6542786"/>
            <a:ext cx="4189228" cy="212109"/>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6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Walking the Talk | Individual Report</a:t>
            </a:r>
          </a:p>
        </p:txBody>
      </p:sp>
      <p:sp>
        <p:nvSpPr>
          <p:cNvPr id="102" name="Slide Number Placeholder 6">
            <a:extLst>
              <a:ext uri="{FF2B5EF4-FFF2-40B4-BE49-F238E27FC236}">
                <a16:creationId xmlns:a16="http://schemas.microsoft.com/office/drawing/2014/main" id="{07A9B293-A919-34EE-1ED3-E1A3D84B2D74}"/>
              </a:ext>
            </a:extLst>
          </p:cNvPr>
          <p:cNvSpPr txBox="1">
            <a:spLocks/>
          </p:cNvSpPr>
          <p:nvPr userDrawn="1"/>
        </p:nvSpPr>
        <p:spPr>
          <a:xfrm>
            <a:off x="4724400" y="6352081"/>
            <a:ext cx="2743200" cy="252058"/>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DCFBD3D-0253-5D4F-85AF-18117F8866CE}" type="slidenum">
              <a:rPr lang="en-US" sz="600" smtClean="0">
                <a:latin typeface="Verdana" panose="020B0604030504040204" pitchFamily="34" charset="0"/>
                <a:ea typeface="Verdana" panose="020B0604030504040204" pitchFamily="34" charset="0"/>
                <a:cs typeface="Verdana" panose="020B0604030504040204" pitchFamily="34" charset="0"/>
              </a:rPr>
              <a:pPr algn="ctr"/>
              <a:t>‹#›</a:t>
            </a:fld>
            <a:endParaRPr lang="en-US" sz="800" dirty="0">
              <a:latin typeface="Verdana" panose="020B0604030504040204" pitchFamily="34" charset="0"/>
              <a:ea typeface="Verdana" panose="020B0604030504040204" pitchFamily="34" charset="0"/>
              <a:cs typeface="Verdana" panose="020B0604030504040204" pitchFamily="34" charset="0"/>
            </a:endParaRPr>
          </a:p>
        </p:txBody>
      </p:sp>
      <p:cxnSp>
        <p:nvCxnSpPr>
          <p:cNvPr id="103" name="Straight Connector 102">
            <a:extLst>
              <a:ext uri="{FF2B5EF4-FFF2-40B4-BE49-F238E27FC236}">
                <a16:creationId xmlns:a16="http://schemas.microsoft.com/office/drawing/2014/main" id="{DE9A0AAA-20AF-FEDA-5D3D-989EA92CF8DF}"/>
              </a:ext>
            </a:extLst>
          </p:cNvPr>
          <p:cNvCxnSpPr/>
          <p:nvPr userDrawn="1"/>
        </p:nvCxnSpPr>
        <p:spPr>
          <a:xfrm>
            <a:off x="0" y="6259722"/>
            <a:ext cx="12192000" cy="0"/>
          </a:xfrm>
          <a:prstGeom prst="line">
            <a:avLst/>
          </a:prstGeom>
          <a:ln w="22225">
            <a:solidFill>
              <a:srgbClr val="0071CE"/>
            </a:solidFill>
          </a:ln>
        </p:spPr>
        <p:style>
          <a:lnRef idx="1">
            <a:schemeClr val="accent1"/>
          </a:lnRef>
          <a:fillRef idx="0">
            <a:schemeClr val="accent1"/>
          </a:fillRef>
          <a:effectRef idx="0">
            <a:schemeClr val="accent1"/>
          </a:effectRef>
          <a:fontRef idx="minor">
            <a:schemeClr val="tx1"/>
          </a:fontRef>
        </p:style>
      </p:cxnSp>
      <p:pic>
        <p:nvPicPr>
          <p:cNvPr id="104" name="Picture 103">
            <a:extLst>
              <a:ext uri="{FF2B5EF4-FFF2-40B4-BE49-F238E27FC236}">
                <a16:creationId xmlns:a16="http://schemas.microsoft.com/office/drawing/2014/main" id="{518C9A75-DE3C-AA20-AAB4-79DC7F7DC9AB}"/>
              </a:ext>
            </a:extLst>
          </p:cNvPr>
          <p:cNvPicPr>
            <a:picLocks noChangeAspect="1"/>
          </p:cNvPicPr>
          <p:nvPr userDrawn="1"/>
        </p:nvPicPr>
        <p:blipFill>
          <a:blip r:embed="rId4"/>
          <a:srcRect/>
          <a:stretch/>
        </p:blipFill>
        <p:spPr>
          <a:xfrm>
            <a:off x="10736607" y="6358601"/>
            <a:ext cx="788780" cy="373291"/>
          </a:xfrm>
          <a:prstGeom prst="rect">
            <a:avLst/>
          </a:prstGeom>
        </p:spPr>
      </p:pic>
      <p:pic>
        <p:nvPicPr>
          <p:cNvPr id="7" name="Image 6">
            <a:extLst>
              <a:ext uri="{FF2B5EF4-FFF2-40B4-BE49-F238E27FC236}">
                <a16:creationId xmlns:a16="http://schemas.microsoft.com/office/drawing/2014/main" id="{FB93AC3C-E473-08AA-F5A6-9A377EA40F52}"/>
              </a:ext>
            </a:extLst>
          </p:cNvPr>
          <p:cNvPicPr>
            <a:picLocks noChangeAspect="1"/>
          </p:cNvPicPr>
          <p:nvPr userDrawn="1"/>
        </p:nvPicPr>
        <p:blipFill>
          <a:blip r:embed="rId5"/>
          <a:srcRect/>
          <a:stretch/>
        </p:blipFill>
        <p:spPr>
          <a:xfrm>
            <a:off x="10749539" y="3628277"/>
            <a:ext cx="1303850" cy="1096420"/>
          </a:xfrm>
          <a:prstGeom prst="rect">
            <a:avLst/>
          </a:prstGeom>
        </p:spPr>
      </p:pic>
    </p:spTree>
    <p:extLst>
      <p:ext uri="{BB962C8B-B14F-4D97-AF65-F5344CB8AC3E}">
        <p14:creationId xmlns:p14="http://schemas.microsoft.com/office/powerpoint/2010/main" val="575582416"/>
      </p:ext>
    </p:extLst>
  </p:cSld>
  <p:clrMap bg1="lt1" tx1="dk1" bg2="lt2" tx2="dk2" accent1="accent1" accent2="accent2" accent3="accent3" accent4="accent4" accent5="accent5" accent6="accent6" hlink="hlink" folHlink="folHlink"/>
  <p:sldLayoutIdLst>
    <p:sldLayoutId id="21474842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C96CEF-C8D2-3442-B617-C9E037FB4968}"/>
              </a:ext>
            </a:extLst>
          </p:cNvPr>
          <p:cNvSpPr txBox="1"/>
          <p:nvPr userDrawn="1"/>
        </p:nvSpPr>
        <p:spPr>
          <a:xfrm>
            <a:off x="4001386" y="6542786"/>
            <a:ext cx="4189228" cy="21929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600" kern="1200" dirty="0">
                <a:solidFill>
                  <a:schemeClr val="tx1"/>
                </a:solidFill>
                <a:effectLst/>
                <a:latin typeface="Effra" panose="020B0603020203020204" pitchFamily="34" charset="0"/>
                <a:ea typeface="Verdana" panose="020B0604030504040204" pitchFamily="34" charset="0"/>
                <a:cs typeface="Effra" panose="020B0603020203020204" pitchFamily="34" charset="0"/>
              </a:rPr>
              <a:t>Walking the Talk </a:t>
            </a:r>
            <a:r>
              <a:rPr lang="en-GB" sz="600" kern="1200" dirty="0">
                <a:solidFill>
                  <a:schemeClr val="accent4"/>
                </a:solidFill>
                <a:effectLst/>
                <a:latin typeface="Effra" panose="020B0603020203020204" pitchFamily="34" charset="0"/>
                <a:ea typeface="Verdana" panose="020B0604030504040204" pitchFamily="34" charset="0"/>
                <a:cs typeface="Effra" panose="020B0603020203020204" pitchFamily="34" charset="0"/>
              </a:rPr>
              <a:t>|</a:t>
            </a:r>
            <a:r>
              <a:rPr lang="en-GB" sz="600" kern="1200" dirty="0">
                <a:solidFill>
                  <a:srgbClr val="614B79"/>
                </a:solidFill>
                <a:effectLst/>
                <a:latin typeface="Effra" panose="020B0603020203020204" pitchFamily="34" charset="0"/>
                <a:ea typeface="Verdana" panose="020B0604030504040204" pitchFamily="34" charset="0"/>
                <a:cs typeface="Effra" panose="020B0603020203020204" pitchFamily="34" charset="0"/>
              </a:rPr>
              <a:t> </a:t>
            </a:r>
            <a:r>
              <a:rPr lang="en-GB" sz="600" kern="1200" dirty="0">
                <a:solidFill>
                  <a:schemeClr val="tx1"/>
                </a:solidFill>
                <a:effectLst/>
                <a:latin typeface="Effra" panose="020B0603020203020204" pitchFamily="34" charset="0"/>
                <a:ea typeface="Verdana" panose="020B0604030504040204" pitchFamily="34" charset="0"/>
                <a:cs typeface="Effra" panose="020B0603020203020204" pitchFamily="34" charset="0"/>
              </a:rPr>
              <a:t>Product Overview</a:t>
            </a:r>
          </a:p>
        </p:txBody>
      </p:sp>
      <p:sp>
        <p:nvSpPr>
          <p:cNvPr id="4" name="Slide Number Placeholder 6">
            <a:extLst>
              <a:ext uri="{FF2B5EF4-FFF2-40B4-BE49-F238E27FC236}">
                <a16:creationId xmlns:a16="http://schemas.microsoft.com/office/drawing/2014/main" id="{AAE5AF25-B27D-334A-9C52-55D21F90713E}"/>
              </a:ext>
            </a:extLst>
          </p:cNvPr>
          <p:cNvSpPr txBox="1">
            <a:spLocks/>
          </p:cNvSpPr>
          <p:nvPr userDrawn="1"/>
        </p:nvSpPr>
        <p:spPr>
          <a:xfrm>
            <a:off x="4724400" y="6352081"/>
            <a:ext cx="2743200" cy="252058"/>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DCFBD3D-0253-5D4F-85AF-18117F8866CE}" type="slidenum">
              <a:rPr lang="en-US" sz="600" smtClean="0">
                <a:latin typeface="Effra" panose="020B0603020203020204" pitchFamily="34" charset="0"/>
                <a:ea typeface="Verdana" panose="020B0604030504040204" pitchFamily="34" charset="0"/>
                <a:cs typeface="Effra" panose="020B0603020203020204" pitchFamily="34" charset="0"/>
              </a:rPr>
              <a:pPr algn="ctr"/>
              <a:t>‹#›</a:t>
            </a:fld>
            <a:endParaRPr lang="en-US" sz="800" dirty="0">
              <a:latin typeface="Effra" panose="020B0603020203020204" pitchFamily="34" charset="0"/>
              <a:ea typeface="Verdana" panose="020B0604030504040204" pitchFamily="34" charset="0"/>
              <a:cs typeface="Effra" panose="020B0603020203020204" pitchFamily="34" charset="0"/>
            </a:endParaRPr>
          </a:p>
        </p:txBody>
      </p:sp>
      <p:cxnSp>
        <p:nvCxnSpPr>
          <p:cNvPr id="5" name="Straight Connector 4">
            <a:extLst>
              <a:ext uri="{FF2B5EF4-FFF2-40B4-BE49-F238E27FC236}">
                <a16:creationId xmlns:a16="http://schemas.microsoft.com/office/drawing/2014/main" id="{AD1C305D-5BD1-1946-8B0B-06897972619D}"/>
              </a:ext>
            </a:extLst>
          </p:cNvPr>
          <p:cNvCxnSpPr/>
          <p:nvPr userDrawn="1"/>
        </p:nvCxnSpPr>
        <p:spPr>
          <a:xfrm>
            <a:off x="0" y="6259722"/>
            <a:ext cx="12192000" cy="0"/>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A0054E2-FFEA-634C-8B02-970F998D0C8E}"/>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690288" y="6381599"/>
            <a:ext cx="788780" cy="373291"/>
          </a:xfrm>
          <a:prstGeom prst="rect">
            <a:avLst/>
          </a:prstGeom>
        </p:spPr>
      </p:pic>
    </p:spTree>
    <p:extLst>
      <p:ext uri="{BB962C8B-B14F-4D97-AF65-F5344CB8AC3E}">
        <p14:creationId xmlns:p14="http://schemas.microsoft.com/office/powerpoint/2010/main" val="333303039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985" r:id="rId5"/>
    <p:sldLayoutId id="2147483986" r:id="rId6"/>
    <p:sldLayoutId id="2147483987" r:id="rId7"/>
    <p:sldLayoutId id="2147483988" r:id="rId8"/>
    <p:sldLayoutId id="2147483989" r:id="rId9"/>
    <p:sldLayoutId id="2147483868" r:id="rId10"/>
    <p:sldLayoutId id="2147484006" r:id="rId11"/>
    <p:sldLayoutId id="2147483869" r:id="rId12"/>
    <p:sldLayoutId id="2147483870" r:id="rId13"/>
    <p:sldLayoutId id="2147483871" r:id="rId14"/>
    <p:sldLayoutId id="2147483872" r:id="rId15"/>
    <p:sldLayoutId id="2147484012" r:id="rId16"/>
    <p:sldLayoutId id="2147484013" r:id="rId17"/>
    <p:sldLayoutId id="2147483873" r:id="rId18"/>
    <p:sldLayoutId id="2147483874" r:id="rId19"/>
    <p:sldLayoutId id="2147483875" r:id="rId20"/>
    <p:sldLayoutId id="2147483876" r:id="rId21"/>
    <p:sldLayoutId id="2147483877" r:id="rId22"/>
    <p:sldLayoutId id="2147483878" r:id="rId23"/>
    <p:sldLayoutId id="2147483879" r:id="rId24"/>
    <p:sldLayoutId id="2147483880" r:id="rId25"/>
    <p:sldLayoutId id="2147483881" r:id="rId26"/>
    <p:sldLayoutId id="2147483882" r:id="rId27"/>
    <p:sldLayoutId id="2147483883" r:id="rId28"/>
    <p:sldLayoutId id="2147483884" r:id="rId29"/>
    <p:sldLayoutId id="2147484026" r:id="rId30"/>
    <p:sldLayoutId id="2147484027" r:id="rId31"/>
    <p:sldLayoutId id="2147484028" r:id="rId32"/>
    <p:sldLayoutId id="2147484029" r:id="rId33"/>
    <p:sldLayoutId id="2147484030" r:id="rId34"/>
    <p:sldLayoutId id="2147484031"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42">
          <p15:clr>
            <a:srgbClr val="F26B43"/>
          </p15:clr>
        </p15:guide>
        <p15:guide id="3" pos="43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533FB11-BD67-D741-A4D8-D390196D9706}"/>
              </a:ext>
            </a:extLst>
          </p:cNvPr>
          <p:cNvCxnSpPr/>
          <p:nvPr userDrawn="1"/>
        </p:nvCxnSpPr>
        <p:spPr>
          <a:xfrm>
            <a:off x="0" y="5402334"/>
            <a:ext cx="12192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3DE05EC-A32D-9341-8724-F68E99B70F9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399968" y="5695132"/>
            <a:ext cx="1991065" cy="942274"/>
          </a:xfrm>
          <a:prstGeom prst="rect">
            <a:avLst/>
          </a:prstGeom>
        </p:spPr>
      </p:pic>
    </p:spTree>
    <p:extLst>
      <p:ext uri="{BB962C8B-B14F-4D97-AF65-F5344CB8AC3E}">
        <p14:creationId xmlns:p14="http://schemas.microsoft.com/office/powerpoint/2010/main" val="851633159"/>
      </p:ext>
    </p:extLst>
  </p:cSld>
  <p:clrMap bg1="lt1" tx1="dk1" bg2="lt2" tx2="dk2" accent1="accent1" accent2="accent2" accent3="accent3" accent4="accent4" accent5="accent5" accent6="accent6" hlink="hlink" folHlink="folHlink"/>
  <p:sldLayoutIdLst>
    <p:sldLayoutId id="2147483886" r:id="rId1"/>
    <p:sldLayoutId id="214748388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42">
          <p15:clr>
            <a:srgbClr val="F26B43"/>
          </p15:clr>
        </p15:guide>
        <p15:guide id="3" pos="43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BBE227-5A2B-8345-8330-8595E389FFF3}"/>
              </a:ext>
            </a:extLst>
          </p:cNvPr>
          <p:cNvSpPr txBox="1"/>
          <p:nvPr userDrawn="1"/>
        </p:nvSpPr>
        <p:spPr>
          <a:xfrm>
            <a:off x="4001386" y="6542786"/>
            <a:ext cx="4189228" cy="21929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600" kern="1200" dirty="0">
                <a:solidFill>
                  <a:schemeClr val="tx1"/>
                </a:solidFill>
                <a:effectLst/>
                <a:latin typeface="Effra" panose="020B0603020203020204" pitchFamily="34" charset="0"/>
                <a:ea typeface="Verdana" panose="020B0604030504040204" pitchFamily="34" charset="0"/>
                <a:cs typeface="Effra" panose="020B0603020203020204" pitchFamily="34" charset="0"/>
              </a:rPr>
              <a:t>Walking the Talk</a:t>
            </a:r>
            <a:r>
              <a:rPr lang="en-GB" sz="600" kern="1200" dirty="0">
                <a:solidFill>
                  <a:schemeClr val="accent4"/>
                </a:solidFill>
                <a:effectLst/>
                <a:latin typeface="Effra" panose="020B0603020203020204" pitchFamily="34" charset="0"/>
                <a:ea typeface="Verdana" panose="020B0604030504040204" pitchFamily="34" charset="0"/>
                <a:cs typeface="Effra" panose="020B0603020203020204" pitchFamily="34" charset="0"/>
              </a:rPr>
              <a:t> | </a:t>
            </a:r>
            <a:r>
              <a:rPr lang="en-GB" sz="600" kern="1200" dirty="0">
                <a:solidFill>
                  <a:schemeClr val="tx1"/>
                </a:solidFill>
                <a:effectLst/>
                <a:latin typeface="Effra" panose="020B0603020203020204" pitchFamily="34" charset="0"/>
                <a:ea typeface="Verdana" panose="020B0604030504040204" pitchFamily="34" charset="0"/>
                <a:cs typeface="Effra" panose="020B0603020203020204" pitchFamily="34" charset="0"/>
              </a:rPr>
              <a:t>Product Overview</a:t>
            </a:r>
          </a:p>
        </p:txBody>
      </p:sp>
      <p:sp>
        <p:nvSpPr>
          <p:cNvPr id="4" name="Slide Number Placeholder 6">
            <a:extLst>
              <a:ext uri="{FF2B5EF4-FFF2-40B4-BE49-F238E27FC236}">
                <a16:creationId xmlns:a16="http://schemas.microsoft.com/office/drawing/2014/main" id="{6FB98864-1120-114E-AF69-CA2A91D14805}"/>
              </a:ext>
            </a:extLst>
          </p:cNvPr>
          <p:cNvSpPr txBox="1">
            <a:spLocks/>
          </p:cNvSpPr>
          <p:nvPr userDrawn="1"/>
        </p:nvSpPr>
        <p:spPr>
          <a:xfrm>
            <a:off x="4724400" y="6352081"/>
            <a:ext cx="2743200" cy="252058"/>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DCFBD3D-0253-5D4F-85AF-18117F8866CE}" type="slidenum">
              <a:rPr lang="en-US" sz="600" smtClean="0">
                <a:latin typeface="Effra" panose="020B0603020203020204" pitchFamily="34" charset="0"/>
                <a:ea typeface="Verdana" panose="020B0604030504040204" pitchFamily="34" charset="0"/>
                <a:cs typeface="Effra" panose="020B0603020203020204" pitchFamily="34" charset="0"/>
              </a:rPr>
              <a:pPr algn="ctr"/>
              <a:t>‹#›</a:t>
            </a:fld>
            <a:endParaRPr lang="en-US" sz="800" dirty="0">
              <a:latin typeface="Effra" panose="020B0603020203020204" pitchFamily="34" charset="0"/>
              <a:ea typeface="Verdana" panose="020B0604030504040204" pitchFamily="34" charset="0"/>
              <a:cs typeface="Effra" panose="020B0603020203020204" pitchFamily="34" charset="0"/>
            </a:endParaRPr>
          </a:p>
        </p:txBody>
      </p:sp>
      <p:cxnSp>
        <p:nvCxnSpPr>
          <p:cNvPr id="5" name="Straight Connector 4">
            <a:extLst>
              <a:ext uri="{FF2B5EF4-FFF2-40B4-BE49-F238E27FC236}">
                <a16:creationId xmlns:a16="http://schemas.microsoft.com/office/drawing/2014/main" id="{B43B1311-2A1C-CF49-B98C-C4538C1B734D}"/>
              </a:ext>
            </a:extLst>
          </p:cNvPr>
          <p:cNvCxnSpPr/>
          <p:nvPr userDrawn="1"/>
        </p:nvCxnSpPr>
        <p:spPr>
          <a:xfrm>
            <a:off x="0" y="6259722"/>
            <a:ext cx="12192000" cy="0"/>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2E89218-4085-ED43-A20B-C97C9221B22F}"/>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10690288" y="6381599"/>
            <a:ext cx="788780" cy="373291"/>
          </a:xfrm>
          <a:prstGeom prst="rect">
            <a:avLst/>
          </a:prstGeom>
        </p:spPr>
      </p:pic>
    </p:spTree>
    <p:extLst>
      <p:ext uri="{BB962C8B-B14F-4D97-AF65-F5344CB8AC3E}">
        <p14:creationId xmlns:p14="http://schemas.microsoft.com/office/powerpoint/2010/main" val="1948053096"/>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990" r:id="rId5"/>
    <p:sldLayoutId id="2147483991" r:id="rId6"/>
    <p:sldLayoutId id="2147483992" r:id="rId7"/>
    <p:sldLayoutId id="2147483993" r:id="rId8"/>
    <p:sldLayoutId id="2147483994" r:id="rId9"/>
    <p:sldLayoutId id="2147483893" r:id="rId10"/>
    <p:sldLayoutId id="2147484007" r:id="rId11"/>
    <p:sldLayoutId id="2147483894" r:id="rId12"/>
    <p:sldLayoutId id="2147483895" r:id="rId13"/>
    <p:sldLayoutId id="2147483896" r:id="rId14"/>
    <p:sldLayoutId id="2147483897" r:id="rId15"/>
    <p:sldLayoutId id="2147484014" r:id="rId16"/>
    <p:sldLayoutId id="2147484015" r:id="rId17"/>
    <p:sldLayoutId id="2147483898" r:id="rId18"/>
    <p:sldLayoutId id="2147483899" r:id="rId19"/>
    <p:sldLayoutId id="2147483900" r:id="rId20"/>
    <p:sldLayoutId id="2147483901" r:id="rId21"/>
    <p:sldLayoutId id="2147483902" r:id="rId22"/>
    <p:sldLayoutId id="2147483903" r:id="rId23"/>
    <p:sldLayoutId id="2147483904" r:id="rId24"/>
    <p:sldLayoutId id="2147483905" r:id="rId25"/>
    <p:sldLayoutId id="2147483906" r:id="rId26"/>
    <p:sldLayoutId id="2147483907" r:id="rId27"/>
    <p:sldLayoutId id="2147483908" r:id="rId28"/>
    <p:sldLayoutId id="2147483909" r:id="rId29"/>
    <p:sldLayoutId id="2147484032" r:id="rId30"/>
    <p:sldLayoutId id="2147484033" r:id="rId31"/>
    <p:sldLayoutId id="2147484034" r:id="rId32"/>
    <p:sldLayoutId id="2147484035" r:id="rId33"/>
    <p:sldLayoutId id="2147484036" r:id="rId34"/>
    <p:sldLayoutId id="2147484037" r:id="rId35"/>
    <p:sldLayoutId id="2147484146"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42">
          <p15:clr>
            <a:srgbClr val="F26B43"/>
          </p15:clr>
        </p15:guide>
        <p15:guide id="3" pos="43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A303FD0-041C-E44A-8CDA-448B7553FA94}"/>
              </a:ext>
            </a:extLst>
          </p:cNvPr>
          <p:cNvCxnSpPr/>
          <p:nvPr userDrawn="1"/>
        </p:nvCxnSpPr>
        <p:spPr>
          <a:xfrm>
            <a:off x="0" y="5402334"/>
            <a:ext cx="121920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1A09842-9DEA-234F-8B3B-31526CD8988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399968" y="5695132"/>
            <a:ext cx="1991065" cy="942274"/>
          </a:xfrm>
          <a:prstGeom prst="rect">
            <a:avLst/>
          </a:prstGeom>
        </p:spPr>
      </p:pic>
    </p:spTree>
    <p:extLst>
      <p:ext uri="{BB962C8B-B14F-4D97-AF65-F5344CB8AC3E}">
        <p14:creationId xmlns:p14="http://schemas.microsoft.com/office/powerpoint/2010/main" val="3992466727"/>
      </p:ext>
    </p:extLst>
  </p:cSld>
  <p:clrMap bg1="lt1" tx1="dk1" bg2="lt2" tx2="dk2" accent1="accent1" accent2="accent2" accent3="accent3" accent4="accent4" accent5="accent5" accent6="accent6" hlink="hlink" folHlink="folHlink"/>
  <p:sldLayoutIdLst>
    <p:sldLayoutId id="2147483911" r:id="rId1"/>
    <p:sldLayoutId id="21474839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42">
          <p15:clr>
            <a:srgbClr val="F26B43"/>
          </p15:clr>
        </p15:guide>
        <p15:guide id="3" pos="43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DDFD45-9AC5-1944-93F9-BF3E2FD39A3F}"/>
              </a:ext>
            </a:extLst>
          </p:cNvPr>
          <p:cNvSpPr txBox="1"/>
          <p:nvPr userDrawn="1"/>
        </p:nvSpPr>
        <p:spPr>
          <a:xfrm>
            <a:off x="4001386" y="6542786"/>
            <a:ext cx="4189228" cy="21929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600" kern="1200" dirty="0">
                <a:solidFill>
                  <a:schemeClr val="tx1"/>
                </a:solidFill>
                <a:effectLst/>
                <a:latin typeface="Effra" panose="020B0603020203020204" pitchFamily="34" charset="0"/>
                <a:ea typeface="Verdana" panose="020B0604030504040204" pitchFamily="34" charset="0"/>
                <a:cs typeface="Effra" panose="020B0603020203020204" pitchFamily="34" charset="0"/>
              </a:rPr>
              <a:t>Walking the Talk </a:t>
            </a:r>
            <a:r>
              <a:rPr lang="en-GB" sz="600" kern="1200" dirty="0">
                <a:solidFill>
                  <a:srgbClr val="BC204B"/>
                </a:solidFill>
                <a:effectLst/>
                <a:latin typeface="Effra" panose="020B0603020203020204" pitchFamily="34" charset="0"/>
                <a:ea typeface="Verdana" panose="020B0604030504040204" pitchFamily="34" charset="0"/>
                <a:cs typeface="Effra" panose="020B0603020203020204" pitchFamily="34" charset="0"/>
              </a:rPr>
              <a:t>|</a:t>
            </a:r>
            <a:r>
              <a:rPr lang="en-GB" sz="600" kern="1200" dirty="0">
                <a:solidFill>
                  <a:schemeClr val="tx1"/>
                </a:solidFill>
                <a:effectLst/>
                <a:latin typeface="Effra" panose="020B0603020203020204" pitchFamily="34" charset="0"/>
                <a:ea typeface="Verdana" panose="020B0604030504040204" pitchFamily="34" charset="0"/>
                <a:cs typeface="Effra" panose="020B0603020203020204" pitchFamily="34" charset="0"/>
              </a:rPr>
              <a:t> General presentation</a:t>
            </a:r>
          </a:p>
        </p:txBody>
      </p:sp>
      <p:sp>
        <p:nvSpPr>
          <p:cNvPr id="4" name="Slide Number Placeholder 6">
            <a:extLst>
              <a:ext uri="{FF2B5EF4-FFF2-40B4-BE49-F238E27FC236}">
                <a16:creationId xmlns:a16="http://schemas.microsoft.com/office/drawing/2014/main" id="{21A5CE78-0D39-CF4C-AD88-0193CC6B58B7}"/>
              </a:ext>
            </a:extLst>
          </p:cNvPr>
          <p:cNvSpPr txBox="1">
            <a:spLocks/>
          </p:cNvSpPr>
          <p:nvPr userDrawn="1"/>
        </p:nvSpPr>
        <p:spPr>
          <a:xfrm>
            <a:off x="4724400" y="6352081"/>
            <a:ext cx="2743200" cy="252058"/>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DCFBD3D-0253-5D4F-85AF-18117F8866CE}" type="slidenum">
              <a:rPr lang="en-US" sz="600" smtClean="0">
                <a:latin typeface="Effra" panose="020B0603020203020204" pitchFamily="34" charset="0"/>
                <a:ea typeface="Verdana" panose="020B0604030504040204" pitchFamily="34" charset="0"/>
                <a:cs typeface="Effra" panose="020B0603020203020204" pitchFamily="34" charset="0"/>
              </a:rPr>
              <a:pPr algn="ctr"/>
              <a:t>‹#›</a:t>
            </a:fld>
            <a:endParaRPr lang="en-US" sz="800" dirty="0">
              <a:latin typeface="Effra" panose="020B0603020203020204" pitchFamily="34" charset="0"/>
              <a:ea typeface="Verdana" panose="020B0604030504040204" pitchFamily="34" charset="0"/>
              <a:cs typeface="Effra" panose="020B0603020203020204" pitchFamily="34" charset="0"/>
            </a:endParaRPr>
          </a:p>
        </p:txBody>
      </p:sp>
      <p:cxnSp>
        <p:nvCxnSpPr>
          <p:cNvPr id="5" name="Straight Connector 4">
            <a:extLst>
              <a:ext uri="{FF2B5EF4-FFF2-40B4-BE49-F238E27FC236}">
                <a16:creationId xmlns:a16="http://schemas.microsoft.com/office/drawing/2014/main" id="{CE9CF82D-637F-114D-8296-E7601E8CD53A}"/>
              </a:ext>
            </a:extLst>
          </p:cNvPr>
          <p:cNvCxnSpPr/>
          <p:nvPr userDrawn="1"/>
        </p:nvCxnSpPr>
        <p:spPr>
          <a:xfrm>
            <a:off x="0" y="6259722"/>
            <a:ext cx="12192000" cy="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7F24ACF-8953-684F-951C-985D5AEE7E68}"/>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690288" y="6381599"/>
            <a:ext cx="788780" cy="373291"/>
          </a:xfrm>
          <a:prstGeom prst="rect">
            <a:avLst/>
          </a:prstGeom>
        </p:spPr>
      </p:pic>
    </p:spTree>
    <p:extLst>
      <p:ext uri="{BB962C8B-B14F-4D97-AF65-F5344CB8AC3E}">
        <p14:creationId xmlns:p14="http://schemas.microsoft.com/office/powerpoint/2010/main" val="175795121"/>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95" r:id="rId5"/>
    <p:sldLayoutId id="2147483996" r:id="rId6"/>
    <p:sldLayoutId id="2147483997" r:id="rId7"/>
    <p:sldLayoutId id="2147483998" r:id="rId8"/>
    <p:sldLayoutId id="2147483999" r:id="rId9"/>
    <p:sldLayoutId id="2147483918" r:id="rId10"/>
    <p:sldLayoutId id="2147484008" r:id="rId11"/>
    <p:sldLayoutId id="2147483919" r:id="rId12"/>
    <p:sldLayoutId id="2147483920" r:id="rId13"/>
    <p:sldLayoutId id="2147483921" r:id="rId14"/>
    <p:sldLayoutId id="2147483922" r:id="rId15"/>
    <p:sldLayoutId id="2147484016" r:id="rId16"/>
    <p:sldLayoutId id="2147484017" r:id="rId17"/>
    <p:sldLayoutId id="2147483923" r:id="rId18"/>
    <p:sldLayoutId id="2147483924" r:id="rId19"/>
    <p:sldLayoutId id="2147483925" r:id="rId20"/>
    <p:sldLayoutId id="2147483926" r:id="rId21"/>
    <p:sldLayoutId id="2147483927" r:id="rId22"/>
    <p:sldLayoutId id="2147483928" r:id="rId23"/>
    <p:sldLayoutId id="2147483929" r:id="rId24"/>
    <p:sldLayoutId id="2147483930" r:id="rId25"/>
    <p:sldLayoutId id="2147483931" r:id="rId26"/>
    <p:sldLayoutId id="2147483932" r:id="rId27"/>
    <p:sldLayoutId id="2147483933" r:id="rId28"/>
    <p:sldLayoutId id="2147483934" r:id="rId29"/>
    <p:sldLayoutId id="2147484038" r:id="rId30"/>
    <p:sldLayoutId id="2147484039" r:id="rId31"/>
    <p:sldLayoutId id="2147484040" r:id="rId32"/>
    <p:sldLayoutId id="2147484041" r:id="rId33"/>
    <p:sldLayoutId id="2147484042" r:id="rId34"/>
    <p:sldLayoutId id="2147484043"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42">
          <p15:clr>
            <a:srgbClr val="F26B43"/>
          </p15:clr>
        </p15:guide>
        <p15:guide id="3" pos="43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AF7C410-EFBE-DE4F-A14C-3201CA693736}"/>
              </a:ext>
            </a:extLst>
          </p:cNvPr>
          <p:cNvCxnSpPr/>
          <p:nvPr userDrawn="1"/>
        </p:nvCxnSpPr>
        <p:spPr>
          <a:xfrm>
            <a:off x="0" y="5402334"/>
            <a:ext cx="121920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6CF7167-8145-0D4C-B264-BD0F536B2EC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399968" y="5695132"/>
            <a:ext cx="1991065" cy="942274"/>
          </a:xfrm>
          <a:prstGeom prst="rect">
            <a:avLst/>
          </a:prstGeom>
        </p:spPr>
      </p:pic>
    </p:spTree>
    <p:extLst>
      <p:ext uri="{BB962C8B-B14F-4D97-AF65-F5344CB8AC3E}">
        <p14:creationId xmlns:p14="http://schemas.microsoft.com/office/powerpoint/2010/main" val="2003202527"/>
      </p:ext>
    </p:extLst>
  </p:cSld>
  <p:clrMap bg1="lt1" tx1="dk1" bg2="lt2" tx2="dk2" accent1="accent1" accent2="accent2" accent3="accent3" accent4="accent4" accent5="accent5" accent6="accent6" hlink="hlink" folHlink="folHlink"/>
  <p:sldLayoutIdLst>
    <p:sldLayoutId id="2147483936" r:id="rId1"/>
    <p:sldLayoutId id="214748393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42">
          <p15:clr>
            <a:srgbClr val="F26B43"/>
          </p15:clr>
        </p15:guide>
        <p15:guide id="3" pos="43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E56CDF-121D-0D4B-B39D-9909A44F5CD6}"/>
              </a:ext>
            </a:extLst>
          </p:cNvPr>
          <p:cNvSpPr txBox="1"/>
          <p:nvPr userDrawn="1"/>
        </p:nvSpPr>
        <p:spPr>
          <a:xfrm>
            <a:off x="4001386" y="6542786"/>
            <a:ext cx="4189228" cy="21929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600" kern="1200" dirty="0">
                <a:solidFill>
                  <a:schemeClr val="tx1"/>
                </a:solidFill>
                <a:effectLst/>
                <a:latin typeface="Effra" panose="020B0603020203020204" pitchFamily="34" charset="0"/>
                <a:ea typeface="Verdana" panose="020B0604030504040204" pitchFamily="34" charset="0"/>
                <a:cs typeface="Effra" panose="020B0603020203020204" pitchFamily="34" charset="0"/>
              </a:rPr>
              <a:t>Walking the Talk </a:t>
            </a:r>
            <a:r>
              <a:rPr lang="en-GB" sz="600" kern="1200" dirty="0">
                <a:solidFill>
                  <a:srgbClr val="BC204B"/>
                </a:solidFill>
                <a:effectLst/>
                <a:latin typeface="Effra" panose="020B0603020203020204" pitchFamily="34" charset="0"/>
                <a:ea typeface="Verdana" panose="020B0604030504040204" pitchFamily="34" charset="0"/>
                <a:cs typeface="Effra" panose="020B0603020203020204" pitchFamily="34" charset="0"/>
              </a:rPr>
              <a:t>|</a:t>
            </a:r>
            <a:r>
              <a:rPr lang="en-GB" sz="600" kern="1200" dirty="0">
                <a:solidFill>
                  <a:schemeClr val="tx1"/>
                </a:solidFill>
                <a:effectLst/>
                <a:latin typeface="Effra" panose="020B0603020203020204" pitchFamily="34" charset="0"/>
                <a:ea typeface="Verdana" panose="020B0604030504040204" pitchFamily="34" charset="0"/>
                <a:cs typeface="Effra" panose="020B0603020203020204" pitchFamily="34" charset="0"/>
              </a:rPr>
              <a:t> General presentation</a:t>
            </a:r>
          </a:p>
        </p:txBody>
      </p:sp>
      <p:sp>
        <p:nvSpPr>
          <p:cNvPr id="4" name="Slide Number Placeholder 6">
            <a:extLst>
              <a:ext uri="{FF2B5EF4-FFF2-40B4-BE49-F238E27FC236}">
                <a16:creationId xmlns:a16="http://schemas.microsoft.com/office/drawing/2014/main" id="{6B10813F-31A0-3246-8F9B-0F5C702398F4}"/>
              </a:ext>
            </a:extLst>
          </p:cNvPr>
          <p:cNvSpPr txBox="1">
            <a:spLocks/>
          </p:cNvSpPr>
          <p:nvPr userDrawn="1"/>
        </p:nvSpPr>
        <p:spPr>
          <a:xfrm>
            <a:off x="4724400" y="6352081"/>
            <a:ext cx="2743200" cy="252058"/>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DCFBD3D-0253-5D4F-85AF-18117F8866CE}" type="slidenum">
              <a:rPr lang="en-US" sz="600" smtClean="0">
                <a:latin typeface="Effra" panose="020B0603020203020204" pitchFamily="34" charset="0"/>
                <a:ea typeface="Verdana" panose="020B0604030504040204" pitchFamily="34" charset="0"/>
                <a:cs typeface="Effra" panose="020B0603020203020204" pitchFamily="34" charset="0"/>
              </a:rPr>
              <a:pPr algn="ctr"/>
              <a:t>‹#›</a:t>
            </a:fld>
            <a:endParaRPr lang="en-US" sz="800" dirty="0">
              <a:latin typeface="Effra" panose="020B0603020203020204" pitchFamily="34" charset="0"/>
              <a:ea typeface="Verdana" panose="020B0604030504040204" pitchFamily="34" charset="0"/>
              <a:cs typeface="Effra" panose="020B0603020203020204" pitchFamily="34" charset="0"/>
            </a:endParaRPr>
          </a:p>
        </p:txBody>
      </p:sp>
      <p:cxnSp>
        <p:nvCxnSpPr>
          <p:cNvPr id="6" name="Straight Connector 5">
            <a:extLst>
              <a:ext uri="{FF2B5EF4-FFF2-40B4-BE49-F238E27FC236}">
                <a16:creationId xmlns:a16="http://schemas.microsoft.com/office/drawing/2014/main" id="{51F62C9D-7BDF-034A-9697-EC34E8F22BC7}"/>
              </a:ext>
            </a:extLst>
          </p:cNvPr>
          <p:cNvCxnSpPr/>
          <p:nvPr userDrawn="1"/>
        </p:nvCxnSpPr>
        <p:spPr>
          <a:xfrm>
            <a:off x="0" y="6259722"/>
            <a:ext cx="12192000"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CAB8B3E-10B0-0F4E-B548-4F8DA8B53A90}"/>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690288" y="6381599"/>
            <a:ext cx="788780" cy="373291"/>
          </a:xfrm>
          <a:prstGeom prst="rect">
            <a:avLst/>
          </a:prstGeom>
        </p:spPr>
      </p:pic>
    </p:spTree>
    <p:extLst>
      <p:ext uri="{BB962C8B-B14F-4D97-AF65-F5344CB8AC3E}">
        <p14:creationId xmlns:p14="http://schemas.microsoft.com/office/powerpoint/2010/main" val="2069367706"/>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4000" r:id="rId5"/>
    <p:sldLayoutId id="2147484001" r:id="rId6"/>
    <p:sldLayoutId id="2147484002" r:id="rId7"/>
    <p:sldLayoutId id="2147484003" r:id="rId8"/>
    <p:sldLayoutId id="2147484004" r:id="rId9"/>
    <p:sldLayoutId id="2147483943" r:id="rId10"/>
    <p:sldLayoutId id="2147484009" r:id="rId11"/>
    <p:sldLayoutId id="2147483944" r:id="rId12"/>
    <p:sldLayoutId id="2147483945" r:id="rId13"/>
    <p:sldLayoutId id="2147483946" r:id="rId14"/>
    <p:sldLayoutId id="2147483947" r:id="rId15"/>
    <p:sldLayoutId id="2147484018" r:id="rId16"/>
    <p:sldLayoutId id="2147484019" r:id="rId17"/>
    <p:sldLayoutId id="2147483948" r:id="rId18"/>
    <p:sldLayoutId id="2147483949" r:id="rId19"/>
    <p:sldLayoutId id="2147483950" r:id="rId20"/>
    <p:sldLayoutId id="2147483951" r:id="rId21"/>
    <p:sldLayoutId id="2147483952" r:id="rId22"/>
    <p:sldLayoutId id="2147483953" r:id="rId23"/>
    <p:sldLayoutId id="2147483954" r:id="rId24"/>
    <p:sldLayoutId id="2147483955" r:id="rId25"/>
    <p:sldLayoutId id="2147483956" r:id="rId26"/>
    <p:sldLayoutId id="2147483957" r:id="rId27"/>
    <p:sldLayoutId id="2147483958" r:id="rId28"/>
    <p:sldLayoutId id="2147483959" r:id="rId29"/>
    <p:sldLayoutId id="2147484044" r:id="rId30"/>
    <p:sldLayoutId id="2147484045" r:id="rId31"/>
    <p:sldLayoutId id="2147484046" r:id="rId32"/>
    <p:sldLayoutId id="2147484047" r:id="rId33"/>
    <p:sldLayoutId id="2147484048" r:id="rId34"/>
    <p:sldLayoutId id="2147484049"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42">
          <p15:clr>
            <a:srgbClr val="F26B43"/>
          </p15:clr>
        </p15:guide>
        <p15:guide id="3" pos="43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4EAD6-32E4-E13F-1265-8FBDBB1093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D830337-F8EC-6313-C20F-F32B98B1D5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EA959F52-C721-4BF2-766B-3681E77CF6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Effra" panose="020B0603020203020204" pitchFamily="34" charset="0"/>
              </a:defRPr>
            </a:lvl1pPr>
          </a:lstStyle>
          <a:p>
            <a:r>
              <a:rPr lang="en-US" dirty="0"/>
              <a:t>Walking the Talk | Culture Plan</a:t>
            </a:r>
          </a:p>
        </p:txBody>
      </p:sp>
      <p:sp>
        <p:nvSpPr>
          <p:cNvPr id="6" name="Slide Number Placeholder 5">
            <a:extLst>
              <a:ext uri="{FF2B5EF4-FFF2-40B4-BE49-F238E27FC236}">
                <a16:creationId xmlns:a16="http://schemas.microsoft.com/office/drawing/2014/main" id="{2D252740-0181-7919-8EAD-B7A9C28D7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Effra" panose="020B0603020203020204" pitchFamily="34" charset="0"/>
              </a:defRPr>
            </a:lvl1pPr>
          </a:lstStyle>
          <a:p>
            <a:fld id="{8FF264D2-94CC-2D4A-9123-CB603A18DC99}" type="slidenum">
              <a:rPr lang="en-US" smtClean="0"/>
              <a:pPr/>
              <a:t>‹#›</a:t>
            </a:fld>
            <a:endParaRPr lang="en-US" dirty="0"/>
          </a:p>
        </p:txBody>
      </p:sp>
    </p:spTree>
    <p:extLst>
      <p:ext uri="{BB962C8B-B14F-4D97-AF65-F5344CB8AC3E}">
        <p14:creationId xmlns:p14="http://schemas.microsoft.com/office/powerpoint/2010/main" val="3557286805"/>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4" r:id="rId3"/>
    <p:sldLayoutId id="2147484065" r:id="rId4"/>
    <p:sldLayoutId id="2147484066" r:id="rId5"/>
    <p:sldLayoutId id="2147484154" r:id="rId6"/>
    <p:sldLayoutId id="2147484198" r:id="rId7"/>
    <p:sldLayoutId id="2147484195" r:id="rId8"/>
    <p:sldLayoutId id="2147484196" r:id="rId9"/>
    <p:sldLayoutId id="2147484197" r:id="rId10"/>
  </p:sldLayoutIdLst>
  <p:hf hdr="0" dt="0"/>
  <p:txStyles>
    <p:titleStyle>
      <a:lvl1pPr algn="l" defTabSz="914400" rtl="0" eaLnBrk="1" latinLnBrk="0" hangingPunct="1">
        <a:lnSpc>
          <a:spcPct val="90000"/>
        </a:lnSpc>
        <a:spcBef>
          <a:spcPct val="0"/>
        </a:spcBef>
        <a:buNone/>
        <a:defRPr sz="4000" b="1" kern="1200">
          <a:solidFill>
            <a:srgbClr val="1B365D"/>
          </a:solidFill>
          <a:latin typeface="Effra" panose="020B0603020203020204" pitchFamily="34" charset="0"/>
          <a:ea typeface="Verdana" panose="020B0604030504040204" pitchFamily="34" charset="0"/>
          <a:cs typeface="Effra" panose="020B0603020203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B0603020203020204" pitchFamily="34" charset="0"/>
          <a:ea typeface="Verdana" panose="020B0604030504040204" pitchFamily="34" charset="0"/>
          <a:cs typeface="Effra" panose="020B0603020203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B0603020203020204" pitchFamily="34" charset="0"/>
          <a:ea typeface="Verdana" panose="020B0604030504040204" pitchFamily="34" charset="0"/>
          <a:cs typeface="Effra" panose="020B0603020203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B0603020203020204" pitchFamily="34" charset="0"/>
          <a:ea typeface="Verdana" panose="020B0604030504040204" pitchFamily="34" charset="0"/>
          <a:cs typeface="Effra" panose="020B0603020203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B0603020203020204" pitchFamily="34" charset="0"/>
          <a:ea typeface="Verdana" panose="020B0604030504040204" pitchFamily="34" charset="0"/>
          <a:cs typeface="Effra" panose="020B0603020203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B0603020203020204" pitchFamily="34" charset="0"/>
          <a:ea typeface="Verdana" panose="020B0604030504040204" pitchFamily="34" charset="0"/>
          <a:cs typeface="Effra" panose="020B0603020203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26B43"/>
          </p15:clr>
        </p15:guide>
        <p15:guide id="2" pos="7333">
          <p15:clr>
            <a:srgbClr val="F26B43"/>
          </p15:clr>
        </p15:guide>
        <p15:guide id="3" orient="horz" pos="232">
          <p15:clr>
            <a:srgbClr val="F26B43"/>
          </p15:clr>
        </p15:guide>
        <p15:guide id="4" orient="horz" pos="4088">
          <p15:clr>
            <a:srgbClr val="F26B43"/>
          </p15:clr>
        </p15:guide>
        <p15:guide id="5" pos="756">
          <p15:clr>
            <a:srgbClr val="F26B43"/>
          </p15:clr>
        </p15:guide>
        <p15:guide id="6" pos="937">
          <p15:clr>
            <a:srgbClr val="F26B43"/>
          </p15:clr>
        </p15:guide>
        <p15:guide id="7" pos="1345">
          <p15:clr>
            <a:srgbClr val="F26B43"/>
          </p15:clr>
        </p15:guide>
        <p15:guide id="8" pos="1527">
          <p15:clr>
            <a:srgbClr val="F26B43"/>
          </p15:clr>
        </p15:guide>
        <p15:guide id="9" pos="1958">
          <p15:clr>
            <a:srgbClr val="F26B43"/>
          </p15:clr>
        </p15:guide>
        <p15:guide id="10" pos="2139">
          <p15:clr>
            <a:srgbClr val="F26B43"/>
          </p15:clr>
        </p15:guide>
        <p15:guide id="11" pos="2547">
          <p15:clr>
            <a:srgbClr val="F26B43"/>
          </p15:clr>
        </p15:guide>
        <p15:guide id="12" pos="2729">
          <p15:clr>
            <a:srgbClr val="F26B43"/>
          </p15:clr>
        </p15:guide>
        <p15:guide id="13" pos="3137">
          <p15:clr>
            <a:srgbClr val="F26B43"/>
          </p15:clr>
        </p15:guide>
        <p15:guide id="14" pos="3318">
          <p15:clr>
            <a:srgbClr val="F26B43"/>
          </p15:clr>
        </p15:guide>
        <p15:guide id="15" pos="3749">
          <p15:clr>
            <a:srgbClr val="F26B43"/>
          </p15:clr>
        </p15:guide>
        <p15:guide id="16" pos="3931">
          <p15:clr>
            <a:srgbClr val="F26B43"/>
          </p15:clr>
        </p15:guide>
        <p15:guide id="17" pos="4339">
          <p15:clr>
            <a:srgbClr val="F26B43"/>
          </p15:clr>
        </p15:guide>
        <p15:guide id="18" pos="4520">
          <p15:clr>
            <a:srgbClr val="F26B43"/>
          </p15:clr>
        </p15:guide>
        <p15:guide id="19" pos="4929">
          <p15:clr>
            <a:srgbClr val="F26B43"/>
          </p15:clr>
        </p15:guide>
        <p15:guide id="20" pos="5110">
          <p15:clr>
            <a:srgbClr val="F26B43"/>
          </p15:clr>
        </p15:guide>
        <p15:guide id="21" pos="5518">
          <p15:clr>
            <a:srgbClr val="F26B43"/>
          </p15:clr>
        </p15:guide>
        <p15:guide id="22" pos="5700">
          <p15:clr>
            <a:srgbClr val="F26B43"/>
          </p15:clr>
        </p15:guide>
        <p15:guide id="23" pos="6131">
          <p15:clr>
            <a:srgbClr val="F26B43"/>
          </p15:clr>
        </p15:guide>
        <p15:guide id="24" pos="6312">
          <p15:clr>
            <a:srgbClr val="F26B43"/>
          </p15:clr>
        </p15:guide>
        <p15:guide id="25" pos="6720">
          <p15:clr>
            <a:srgbClr val="F26B43"/>
          </p15:clr>
        </p15:guide>
        <p15:guide id="26" pos="6902">
          <p15:clr>
            <a:srgbClr val="F26B43"/>
          </p15:clr>
        </p15:guide>
        <p15:guide id="27" orient="horz" pos="102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74.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57.xml"/><Relationship Id="rId7" Type="http://schemas.openxmlformats.org/officeDocument/2006/relationships/image" Target="../media/image32.jpeg"/><Relationship Id="rId2" Type="http://schemas.openxmlformats.org/officeDocument/2006/relationships/video" Target="https://player.vimeo.com/video/794828354?h=2595c1841d&amp;app_id=122963" TargetMode="External"/><Relationship Id="rId1" Type="http://schemas.openxmlformats.org/officeDocument/2006/relationships/tags" Target="../tags/tag9.xml"/><Relationship Id="rId6" Type="http://schemas.openxmlformats.org/officeDocument/2006/relationships/image" Target="../media/image20.emf"/><Relationship Id="rId5" Type="http://schemas.openxmlformats.org/officeDocument/2006/relationships/oleObject" Target="../embeddings/oleObject9.bin"/><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7.xml"/><Relationship Id="rId1" Type="http://schemas.openxmlformats.org/officeDocument/2006/relationships/tags" Target="../tags/tag10.xml"/><Relationship Id="rId5" Type="http://schemas.openxmlformats.org/officeDocument/2006/relationships/image" Target="../media/image20.emf"/><Relationship Id="rId4" Type="http://schemas.openxmlformats.org/officeDocument/2006/relationships/oleObject" Target="../embeddings/oleObject10.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7.xml"/><Relationship Id="rId1" Type="http://schemas.openxmlformats.org/officeDocument/2006/relationships/tags" Target="../tags/tag11.xml"/><Relationship Id="rId5" Type="http://schemas.openxmlformats.org/officeDocument/2006/relationships/image" Target="../media/image20.emf"/><Relationship Id="rId4" Type="http://schemas.openxmlformats.org/officeDocument/2006/relationships/oleObject" Target="../embeddings/oleObject1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7.xml"/><Relationship Id="rId1" Type="http://schemas.openxmlformats.org/officeDocument/2006/relationships/tags" Target="../tags/tag12.xml"/><Relationship Id="rId5" Type="http://schemas.openxmlformats.org/officeDocument/2006/relationships/image" Target="../media/image20.emf"/><Relationship Id="rId4" Type="http://schemas.openxmlformats.org/officeDocument/2006/relationships/oleObject" Target="../embeddings/oleObject12.bin"/></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12.xml"/><Relationship Id="rId7" Type="http://schemas.openxmlformats.org/officeDocument/2006/relationships/diagramLayout" Target="../diagrams/layout1.xml"/><Relationship Id="rId2" Type="http://schemas.openxmlformats.org/officeDocument/2006/relationships/slideLayout" Target="../slideLayouts/slideLayout157.xml"/><Relationship Id="rId1" Type="http://schemas.openxmlformats.org/officeDocument/2006/relationships/tags" Target="../tags/tag13.xml"/><Relationship Id="rId6" Type="http://schemas.openxmlformats.org/officeDocument/2006/relationships/diagramData" Target="../diagrams/data1.xml"/><Relationship Id="rId5" Type="http://schemas.openxmlformats.org/officeDocument/2006/relationships/image" Target="../media/image20.emf"/><Relationship Id="rId10" Type="http://schemas.microsoft.com/office/2007/relationships/diagramDrawing" Target="../diagrams/drawing1.xml"/><Relationship Id="rId4" Type="http://schemas.openxmlformats.org/officeDocument/2006/relationships/oleObject" Target="../embeddings/oleObject13.bin"/><Relationship Id="rId9" Type="http://schemas.openxmlformats.org/officeDocument/2006/relationships/diagramColors" Target="../diagrams/colors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5.png"/><Relationship Id="rId2" Type="http://schemas.openxmlformats.org/officeDocument/2006/relationships/slideLayout" Target="../slideLayouts/slideLayout157.xml"/><Relationship Id="rId1" Type="http://schemas.openxmlformats.org/officeDocument/2006/relationships/tags" Target="../tags/tag14.xml"/><Relationship Id="rId6" Type="http://schemas.openxmlformats.org/officeDocument/2006/relationships/image" Target="../media/image34.png"/><Relationship Id="rId5" Type="http://schemas.openxmlformats.org/officeDocument/2006/relationships/image" Target="../media/image20.emf"/><Relationship Id="rId4" Type="http://schemas.openxmlformats.org/officeDocument/2006/relationships/oleObject" Target="../embeddings/oleObject14.bin"/></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5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57.xml"/><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5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57.xml"/><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5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5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5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7.xml"/><Relationship Id="rId1" Type="http://schemas.openxmlformats.org/officeDocument/2006/relationships/tags" Target="../tags/tag15.xml"/><Relationship Id="rId5" Type="http://schemas.openxmlformats.org/officeDocument/2006/relationships/image" Target="../media/image20.emf"/><Relationship Id="rId4" Type="http://schemas.openxmlformats.org/officeDocument/2006/relationships/oleObject" Target="../embeddings/oleObject15.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7.xml"/><Relationship Id="rId1" Type="http://schemas.openxmlformats.org/officeDocument/2006/relationships/tags" Target="../tags/tag16.xml"/><Relationship Id="rId5" Type="http://schemas.openxmlformats.org/officeDocument/2006/relationships/image" Target="../media/image20.emf"/><Relationship Id="rId4" Type="http://schemas.openxmlformats.org/officeDocument/2006/relationships/oleObject" Target="../embeddings/oleObject16.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7.xml"/><Relationship Id="rId1" Type="http://schemas.openxmlformats.org/officeDocument/2006/relationships/tags" Target="../tags/tag17.xml"/><Relationship Id="rId5" Type="http://schemas.openxmlformats.org/officeDocument/2006/relationships/image" Target="../media/image20.emf"/><Relationship Id="rId4" Type="http://schemas.openxmlformats.org/officeDocument/2006/relationships/oleObject" Target="../embeddings/oleObject17.bin"/></Relationships>
</file>

<file path=ppt/slides/_rels/slide27.xml.rels><?xml version="1.0" encoding="UTF-8" standalone="yes"?>
<Relationships xmlns="http://schemas.openxmlformats.org/package/2006/relationships"><Relationship Id="rId8" Type="http://schemas.openxmlformats.org/officeDocument/2006/relationships/hyperlink" Target="mailto:mcummings@zrgpartners.com" TargetMode="External"/><Relationship Id="rId3" Type="http://schemas.openxmlformats.org/officeDocument/2006/relationships/notesSlide" Target="../notesSlides/notesSlide22.xml"/><Relationship Id="rId7" Type="http://schemas.openxmlformats.org/officeDocument/2006/relationships/hyperlink" Target="mailto:taylorassessment@zrgpartners.com" TargetMode="External"/><Relationship Id="rId2" Type="http://schemas.openxmlformats.org/officeDocument/2006/relationships/slideLayout" Target="../slideLayouts/slideLayout157.xml"/><Relationship Id="rId1" Type="http://schemas.openxmlformats.org/officeDocument/2006/relationships/tags" Target="../tags/tag18.xml"/><Relationship Id="rId6" Type="http://schemas.openxmlformats.org/officeDocument/2006/relationships/hyperlink" Target="https://app.smartsheet.com/b/form/b411394909ec43f4bff429588294d05f" TargetMode="External"/><Relationship Id="rId11" Type="http://schemas.openxmlformats.org/officeDocument/2006/relationships/image" Target="../media/image35.png"/><Relationship Id="rId5" Type="http://schemas.openxmlformats.org/officeDocument/2006/relationships/image" Target="../media/image20.emf"/><Relationship Id="rId10" Type="http://schemas.openxmlformats.org/officeDocument/2006/relationships/image" Target="../media/image34.png"/><Relationship Id="rId4" Type="http://schemas.openxmlformats.org/officeDocument/2006/relationships/oleObject" Target="../embeddings/oleObject11.bin"/><Relationship Id="rId9" Type="http://schemas.openxmlformats.org/officeDocument/2006/relationships/hyperlink" Target="mailto:steve.mclay@walkingthetalk.co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7.xml"/><Relationship Id="rId1" Type="http://schemas.openxmlformats.org/officeDocument/2006/relationships/tags" Target="../tags/tag3.xml"/><Relationship Id="rId5" Type="http://schemas.openxmlformats.org/officeDocument/2006/relationships/image" Target="../media/image20.e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5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7.xml"/><Relationship Id="rId1" Type="http://schemas.openxmlformats.org/officeDocument/2006/relationships/tags" Target="../tags/tag4.xml"/><Relationship Id="rId5" Type="http://schemas.openxmlformats.org/officeDocument/2006/relationships/image" Target="../media/image20.e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7.xml"/><Relationship Id="rId1" Type="http://schemas.openxmlformats.org/officeDocument/2006/relationships/tags" Target="../tags/tag5.xml"/><Relationship Id="rId6" Type="http://schemas.openxmlformats.org/officeDocument/2006/relationships/image" Target="../media/image23.png"/><Relationship Id="rId5" Type="http://schemas.openxmlformats.org/officeDocument/2006/relationships/image" Target="../media/image20.emf"/><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7.xml"/><Relationship Id="rId1" Type="http://schemas.openxmlformats.org/officeDocument/2006/relationships/tags" Target="../tags/tag6.xml"/><Relationship Id="rId5" Type="http://schemas.openxmlformats.org/officeDocument/2006/relationships/image" Target="../media/image20.emf"/><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6.xml"/><Relationship Id="rId7" Type="http://schemas.openxmlformats.org/officeDocument/2006/relationships/image" Target="../media/image25.png"/><Relationship Id="rId2" Type="http://schemas.openxmlformats.org/officeDocument/2006/relationships/slideLayout" Target="../slideLayouts/slideLayout157.xml"/><Relationship Id="rId1" Type="http://schemas.openxmlformats.org/officeDocument/2006/relationships/tags" Target="../tags/tag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0.emf"/><Relationship Id="rId10" Type="http://schemas.openxmlformats.org/officeDocument/2006/relationships/image" Target="../media/image28.png"/><Relationship Id="rId4" Type="http://schemas.openxmlformats.org/officeDocument/2006/relationships/oleObject" Target="../embeddings/oleObject7.bin"/><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0.emf"/><Relationship Id="rId2" Type="http://schemas.openxmlformats.org/officeDocument/2006/relationships/slideLayout" Target="../slideLayouts/slideLayout157.xml"/><Relationship Id="rId1" Type="http://schemas.openxmlformats.org/officeDocument/2006/relationships/tags" Target="../tags/tag8.xml"/><Relationship Id="rId6" Type="http://schemas.openxmlformats.org/officeDocument/2006/relationships/oleObject" Target="../embeddings/oleObject8.bin"/><Relationship Id="rId5" Type="http://schemas.openxmlformats.org/officeDocument/2006/relationships/image" Target="../media/image31.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7DE9F5-2BF2-3C42-94C5-A3C2440891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760" b="-54"/>
          <a:stretch/>
        </p:blipFill>
        <p:spPr>
          <a:xfrm>
            <a:off x="9518221" y="583018"/>
            <a:ext cx="1942470" cy="768468"/>
          </a:xfrm>
          <a:prstGeom prst="rect">
            <a:avLst/>
          </a:prstGeom>
        </p:spPr>
      </p:pic>
      <p:sp>
        <p:nvSpPr>
          <p:cNvPr id="5" name="TextBox 1">
            <a:extLst>
              <a:ext uri="{FF2B5EF4-FFF2-40B4-BE49-F238E27FC236}">
                <a16:creationId xmlns:a16="http://schemas.microsoft.com/office/drawing/2014/main" id="{E78B8557-127D-624F-9912-64135F53691E}"/>
              </a:ext>
            </a:extLst>
          </p:cNvPr>
          <p:cNvSpPr txBox="1"/>
          <p:nvPr/>
        </p:nvSpPr>
        <p:spPr>
          <a:xfrm>
            <a:off x="1184178" y="1690478"/>
            <a:ext cx="9294195" cy="678519"/>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914400" rtl="0" eaLnBrk="1" fontAlgn="auto" latinLnBrk="0" hangingPunct="1">
              <a:lnSpc>
                <a:spcPct val="74732"/>
              </a:lnSpc>
              <a:spcBef>
                <a:spcPts val="0"/>
              </a:spcBef>
              <a:spcAft>
                <a:spcPts val="0"/>
              </a:spcAft>
              <a:buClrTx/>
              <a:buSzTx/>
              <a:buFontTx/>
              <a:buNone/>
              <a:tabLst/>
              <a:defRPr/>
            </a:pPr>
            <a:r>
              <a:rPr kumimoji="0" lang="en-US" sz="5000" b="1" i="0" u="none" strike="noStrike" kern="1200" cap="none" spc="0" normalizeH="0" baseline="0" noProof="0" dirty="0">
                <a:ln>
                  <a:noFill/>
                </a:ln>
                <a:gradFill>
                  <a:gsLst>
                    <a:gs pos="0">
                      <a:srgbClr val="2D3269"/>
                    </a:gs>
                    <a:gs pos="99000">
                      <a:srgbClr val="8C9CBB"/>
                    </a:gs>
                  </a:gsLst>
                  <a:lin ang="5400000" scaled="1"/>
                </a:gradFill>
                <a:effectLst/>
                <a:uLnTx/>
                <a:uFillTx/>
                <a:latin typeface="Raleway Black" panose="020B0003030101060003" pitchFamily="34" charset="0"/>
                <a:ea typeface="+mj-ea"/>
                <a:cs typeface="+mj-cs"/>
              </a:rPr>
              <a:t>The Taylor Assessment</a:t>
            </a:r>
          </a:p>
        </p:txBody>
      </p:sp>
      <p:sp>
        <p:nvSpPr>
          <p:cNvPr id="4" name="TextBox 3">
            <a:extLst>
              <a:ext uri="{FF2B5EF4-FFF2-40B4-BE49-F238E27FC236}">
                <a16:creationId xmlns:a16="http://schemas.microsoft.com/office/drawing/2014/main" id="{77C6E3D0-2D42-5D4D-873A-C8EB6637DBD0}"/>
              </a:ext>
            </a:extLst>
          </p:cNvPr>
          <p:cNvSpPr txBox="1"/>
          <p:nvPr/>
        </p:nvSpPr>
        <p:spPr>
          <a:xfrm>
            <a:off x="1184178" y="4037190"/>
            <a:ext cx="649272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lumMod val="95000"/>
                  </a:prstClr>
                </a:solidFill>
                <a:effectLst/>
                <a:uLnTx/>
                <a:uFillTx/>
                <a:latin typeface="Raleway" panose="020B0503030101060003" pitchFamily="34" charset="77"/>
                <a:ea typeface="+mn-ea"/>
                <a:cs typeface="Arial" panose="020B0604020202020204" pitchFamily="34" charset="0"/>
              </a:rPr>
              <a:t>Handbook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lumMod val="95000"/>
                  </a:prstClr>
                </a:solidFill>
                <a:effectLst/>
                <a:uLnTx/>
                <a:uFillTx/>
                <a:latin typeface="Raleway" panose="020B0003030101060003" pitchFamily="34" charset="0"/>
                <a:ea typeface="+mn-ea"/>
                <a:cs typeface="+mn-cs"/>
              </a:rPr>
              <a:t>*For internal use only</a:t>
            </a:r>
          </a:p>
        </p:txBody>
      </p:sp>
      <p:pic>
        <p:nvPicPr>
          <p:cNvPr id="21" name="Picture 20">
            <a:extLst>
              <a:ext uri="{FF2B5EF4-FFF2-40B4-BE49-F238E27FC236}">
                <a16:creationId xmlns:a16="http://schemas.microsoft.com/office/drawing/2014/main" id="{4CD6EAF9-4406-F632-F739-C55E0D539D4A}"/>
              </a:ext>
            </a:extLst>
          </p:cNvPr>
          <p:cNvPicPr>
            <a:picLocks noChangeAspect="1"/>
          </p:cNvPicPr>
          <p:nvPr/>
        </p:nvPicPr>
        <p:blipFill>
          <a:blip r:embed="rId4"/>
          <a:stretch>
            <a:fillRect/>
          </a:stretch>
        </p:blipFill>
        <p:spPr>
          <a:xfrm>
            <a:off x="5318812" y="3807609"/>
            <a:ext cx="2395801" cy="1133815"/>
          </a:xfrm>
          <a:prstGeom prst="rect">
            <a:avLst/>
          </a:prstGeom>
        </p:spPr>
      </p:pic>
      <p:sp>
        <p:nvSpPr>
          <p:cNvPr id="2" name="Text Placeholder 2">
            <a:extLst>
              <a:ext uri="{FF2B5EF4-FFF2-40B4-BE49-F238E27FC236}">
                <a16:creationId xmlns:a16="http://schemas.microsoft.com/office/drawing/2014/main" id="{EE6AFE4C-4772-64B0-0ECB-8E264B4E2677}"/>
              </a:ext>
            </a:extLst>
          </p:cNvPr>
          <p:cNvSpPr txBox="1">
            <a:spLocks/>
          </p:cNvSpPr>
          <p:nvPr/>
        </p:nvSpPr>
        <p:spPr>
          <a:xfrm>
            <a:off x="1184178" y="2820810"/>
            <a:ext cx="5057020" cy="1011789"/>
          </a:xfrm>
          <a:prstGeom prst="rect">
            <a:avLst/>
          </a:prstGeom>
        </p:spPr>
        <p:txBody>
          <a:bodyPr/>
          <a:lstStyle>
            <a:lvl1pPr marL="0" indent="-228600" algn="l" defTabSz="914400" rtl="0" eaLnBrk="1" latinLnBrk="0" hangingPunct="1">
              <a:lnSpc>
                <a:spcPct val="90000"/>
              </a:lnSpc>
              <a:spcBef>
                <a:spcPts val="1000"/>
              </a:spcBef>
              <a:buFontTx/>
              <a:buNone/>
              <a:defRPr sz="40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85446"/>
              </a:lnSpc>
            </a:pPr>
            <a:r>
              <a:rPr lang="en-GB" sz="2400" dirty="0">
                <a:latin typeface="Raleway" pitchFamily="2" charset="0"/>
                <a:cs typeface="Effra" panose="020B0603020203020204" pitchFamily="34" charset="0"/>
              </a:rPr>
              <a:t>Internal Product Overview</a:t>
            </a:r>
            <a:br>
              <a:rPr lang="en-GB" sz="2400" dirty="0">
                <a:latin typeface="Raleway" pitchFamily="2" charset="0"/>
                <a:cs typeface="Effra" panose="020B0603020203020204" pitchFamily="34" charset="0"/>
              </a:rPr>
            </a:br>
            <a:endParaRPr lang="en-GB" sz="2400" i="1" dirty="0">
              <a:latin typeface="Raleway" pitchFamily="2" charset="0"/>
              <a:cs typeface="Effra" panose="020B0603020203020204" pitchFamily="34" charset="0"/>
            </a:endParaRPr>
          </a:p>
        </p:txBody>
      </p:sp>
    </p:spTree>
    <p:extLst>
      <p:ext uri="{BB962C8B-B14F-4D97-AF65-F5344CB8AC3E}">
        <p14:creationId xmlns:p14="http://schemas.microsoft.com/office/powerpoint/2010/main" val="3028144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1F4606C8-8F66-344D-8C14-964C95FBA147}"/>
              </a:ext>
            </a:extLst>
          </p:cNvPr>
          <p:cNvSpPr/>
          <p:nvPr/>
        </p:nvSpPr>
        <p:spPr>
          <a:xfrm rot="5400000">
            <a:off x="3980904" y="-2880108"/>
            <a:ext cx="4230192" cy="12191997"/>
          </a:xfrm>
          <a:prstGeom prst="rect">
            <a:avLst/>
          </a:prstGeom>
          <a:gradFill>
            <a:gsLst>
              <a:gs pos="0">
                <a:schemeClr val="accent1">
                  <a:lumMod val="5000"/>
                  <a:lumOff val="95000"/>
                  <a:alpha val="0"/>
                </a:schemeClr>
              </a:gs>
              <a:gs pos="100000">
                <a:schemeClr val="bg1">
                  <a:alpha val="0"/>
                </a:schemeClr>
              </a:gs>
              <a:gs pos="47000">
                <a:srgbClr val="919DBA">
                  <a:alpha val="27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graphicFrame>
        <p:nvGraphicFramePr>
          <p:cNvPr id="5" name="Object 4" hidden="1">
            <a:extLst>
              <a:ext uri="{FF2B5EF4-FFF2-40B4-BE49-F238E27FC236}">
                <a16:creationId xmlns:a16="http://schemas.microsoft.com/office/drawing/2014/main" id="{30CF9368-00A8-4C58-A4BA-9E6E04BCF30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5" name="Object 4" hidden="1">
                        <a:extLst>
                          <a:ext uri="{FF2B5EF4-FFF2-40B4-BE49-F238E27FC236}">
                            <a16:creationId xmlns:a16="http://schemas.microsoft.com/office/drawing/2014/main" id="{30CF9368-00A8-4C58-A4BA-9E6E04BCF30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7" name="Rectangle 26">
            <a:extLst>
              <a:ext uri="{FF2B5EF4-FFF2-40B4-BE49-F238E27FC236}">
                <a16:creationId xmlns:a16="http://schemas.microsoft.com/office/drawing/2014/main" id="{A3A86E05-4430-5147-8AD8-C7ABDDDFE430}"/>
              </a:ext>
            </a:extLst>
          </p:cNvPr>
          <p:cNvSpPr/>
          <p:nvPr/>
        </p:nvSpPr>
        <p:spPr>
          <a:xfrm>
            <a:off x="632875" y="388072"/>
            <a:ext cx="8063008"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gradFill>
                  <a:gsLst>
                    <a:gs pos="13000">
                      <a:srgbClr val="8C9CBB"/>
                    </a:gs>
                    <a:gs pos="99000">
                      <a:srgbClr val="2D3269"/>
                    </a:gs>
                  </a:gsLst>
                  <a:lin ang="16200000" scaled="0"/>
                </a:gradFill>
                <a:latin typeface="Raleway" pitchFamily="2" charset="0"/>
              </a:rPr>
              <a:t>T</a:t>
            </a:r>
            <a:r>
              <a:rPr lang="en-GB" sz="2800" dirty="0">
                <a:gradFill>
                  <a:gsLst>
                    <a:gs pos="13000">
                      <a:srgbClr val="8C9CBB"/>
                    </a:gs>
                    <a:gs pos="99000">
                      <a:srgbClr val="2D3269"/>
                    </a:gs>
                  </a:gsLst>
                  <a:lin ang="16200000" scaled="0"/>
                </a:gradFill>
                <a:latin typeface="Raleway" pitchFamily="2" charset="0"/>
              </a:rPr>
              <a:t>he Archetypes Video</a:t>
            </a:r>
            <a:endParaRPr lang="en-US" sz="2800" dirty="0">
              <a:gradFill>
                <a:gsLst>
                  <a:gs pos="13000">
                    <a:srgbClr val="8C9CBB"/>
                  </a:gs>
                  <a:gs pos="99000">
                    <a:srgbClr val="2D3269"/>
                  </a:gs>
                </a:gsLst>
                <a:lin ang="16200000" scaled="0"/>
              </a:gradFill>
              <a:latin typeface="Raleway" pitchFamily="2" charset="0"/>
            </a:endParaRPr>
          </a:p>
        </p:txBody>
      </p:sp>
      <p:sp>
        <p:nvSpPr>
          <p:cNvPr id="62" name="Slide Number Placeholder 2">
            <a:extLst>
              <a:ext uri="{FF2B5EF4-FFF2-40B4-BE49-F238E27FC236}">
                <a16:creationId xmlns:a16="http://schemas.microsoft.com/office/drawing/2014/main" id="{CA82447A-692F-8E42-AB8E-653A61F21EEC}"/>
              </a:ext>
            </a:extLst>
          </p:cNvPr>
          <p:cNvSpPr>
            <a:spLocks noGrp="1"/>
          </p:cNvSpPr>
          <p:nvPr>
            <p:ph type="sldNum" sz="quarter" idx="4294967295"/>
          </p:nvPr>
        </p:nvSpPr>
        <p:spPr>
          <a:xfrm>
            <a:off x="0" y="6356350"/>
            <a:ext cx="2743200" cy="365125"/>
          </a:xfrm>
        </p:spPr>
        <p:txBody>
          <a:bodyPr/>
          <a:lstStyle/>
          <a:p>
            <a:pPr algn="l"/>
            <a:r>
              <a:rPr lang="en-US" dirty="0">
                <a:solidFill>
                  <a:schemeClr val="tx1">
                    <a:lumMod val="75000"/>
                    <a:lumOff val="25000"/>
                  </a:schemeClr>
                </a:solidFill>
              </a:rPr>
              <a:t>2</a:t>
            </a:r>
          </a:p>
        </p:txBody>
      </p:sp>
      <p:pic>
        <p:nvPicPr>
          <p:cNvPr id="2" name="Online Media 1" title="Introduction to Culture Archetypes">
            <a:hlinkClick r:id="" action="ppaction://media"/>
            <a:extLst>
              <a:ext uri="{FF2B5EF4-FFF2-40B4-BE49-F238E27FC236}">
                <a16:creationId xmlns:a16="http://schemas.microsoft.com/office/drawing/2014/main" id="{B390495D-ECEF-E849-BC79-835D47C8C697}"/>
              </a:ext>
            </a:extLst>
          </p:cNvPr>
          <p:cNvPicPr>
            <a:picLocks noRot="1" noChangeAspect="1"/>
          </p:cNvPicPr>
          <p:nvPr>
            <a:videoFile r:link="rId2"/>
          </p:nvPr>
        </p:nvPicPr>
        <p:blipFill>
          <a:blip r:embed="rId7"/>
          <a:stretch>
            <a:fillRect/>
          </a:stretch>
        </p:blipFill>
        <p:spPr>
          <a:xfrm>
            <a:off x="1190848" y="1322483"/>
            <a:ext cx="8542913" cy="4812908"/>
          </a:xfrm>
          <a:prstGeom prst="rect">
            <a:avLst/>
          </a:prstGeom>
          <a:ln>
            <a:solidFill>
              <a:schemeClr val="accent2">
                <a:lumMod val="50000"/>
              </a:schemeClr>
            </a:solidFill>
          </a:ln>
          <a:effectLst>
            <a:softEdge rad="31750"/>
          </a:effectLst>
        </p:spPr>
      </p:pic>
      <p:pic>
        <p:nvPicPr>
          <p:cNvPr id="3" name="Picture 2">
            <a:extLst>
              <a:ext uri="{FF2B5EF4-FFF2-40B4-BE49-F238E27FC236}">
                <a16:creationId xmlns:a16="http://schemas.microsoft.com/office/drawing/2014/main" id="{D2B8DB07-BC1F-1F3B-5049-A878473B9192}"/>
              </a:ext>
            </a:extLst>
          </p:cNvPr>
          <p:cNvPicPr>
            <a:picLocks noChangeAspect="1"/>
          </p:cNvPicPr>
          <p:nvPr/>
        </p:nvPicPr>
        <p:blipFill>
          <a:blip r:embed="rId8"/>
          <a:stretch>
            <a:fillRect/>
          </a:stretch>
        </p:blipFill>
        <p:spPr>
          <a:xfrm>
            <a:off x="10083274" y="1924736"/>
            <a:ext cx="1988076" cy="2471841"/>
          </a:xfrm>
          <a:prstGeom prst="rect">
            <a:avLst/>
          </a:prstGeom>
        </p:spPr>
      </p:pic>
    </p:spTree>
    <p:extLst>
      <p:ext uri="{BB962C8B-B14F-4D97-AF65-F5344CB8AC3E}">
        <p14:creationId xmlns:p14="http://schemas.microsoft.com/office/powerpoint/2010/main" val="73485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0CF9368-00A8-4C58-A4BA-9E6E04BCF30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30CF9368-00A8-4C58-A4BA-9E6E04BCF3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7" name="Rectangle 26">
            <a:extLst>
              <a:ext uri="{FF2B5EF4-FFF2-40B4-BE49-F238E27FC236}">
                <a16:creationId xmlns:a16="http://schemas.microsoft.com/office/drawing/2014/main" id="{A3A86E05-4430-5147-8AD8-C7ABDDDFE430}"/>
              </a:ext>
            </a:extLst>
          </p:cNvPr>
          <p:cNvSpPr/>
          <p:nvPr/>
        </p:nvSpPr>
        <p:spPr>
          <a:xfrm>
            <a:off x="632874" y="388072"/>
            <a:ext cx="11074443"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gradFill>
                  <a:gsLst>
                    <a:gs pos="13000">
                      <a:srgbClr val="8C9CBB"/>
                    </a:gs>
                    <a:gs pos="99000">
                      <a:srgbClr val="2D3269"/>
                    </a:gs>
                  </a:gsLst>
                  <a:lin ang="16200000" scaled="0"/>
                </a:gradFill>
                <a:latin typeface="Raleway" pitchFamily="2" charset="0"/>
              </a:rPr>
              <a:t>The Taylor Assessment measures ‘Culture Contribution’ </a:t>
            </a:r>
          </a:p>
        </p:txBody>
      </p:sp>
      <p:sp>
        <p:nvSpPr>
          <p:cNvPr id="2" name="Rectangle 1">
            <a:extLst>
              <a:ext uri="{FF2B5EF4-FFF2-40B4-BE49-F238E27FC236}">
                <a16:creationId xmlns:a16="http://schemas.microsoft.com/office/drawing/2014/main" id="{0F64E271-A1B2-599A-E5FD-7CB004ACA568}"/>
              </a:ext>
            </a:extLst>
          </p:cNvPr>
          <p:cNvSpPr/>
          <p:nvPr/>
        </p:nvSpPr>
        <p:spPr>
          <a:xfrm>
            <a:off x="893500" y="1285619"/>
            <a:ext cx="4986866" cy="4286761"/>
          </a:xfrm>
          <a:prstGeom prst="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600" dirty="0">
              <a:latin typeface="Raleway" pitchFamily="2" charset="0"/>
            </a:endParaRPr>
          </a:p>
          <a:p>
            <a:pPr algn="ctr"/>
            <a:endParaRPr lang="en-GB" sz="1600" dirty="0">
              <a:latin typeface="Raleway" pitchFamily="2" charset="0"/>
            </a:endParaRPr>
          </a:p>
          <a:p>
            <a:pPr>
              <a:spcAft>
                <a:spcPts val="1800"/>
              </a:spcAft>
            </a:pPr>
            <a:br>
              <a:rPr lang="en-GB" sz="1400" b="1" dirty="0">
                <a:solidFill>
                  <a:schemeClr val="bg2">
                    <a:lumMod val="25000"/>
                  </a:schemeClr>
                </a:solidFill>
                <a:latin typeface="Raleway" pitchFamily="2" charset="0"/>
              </a:rPr>
            </a:br>
            <a:endParaRPr lang="en-GB" sz="1400" b="1" dirty="0">
              <a:solidFill>
                <a:schemeClr val="bg2">
                  <a:lumMod val="25000"/>
                </a:schemeClr>
              </a:solidFill>
              <a:latin typeface="Raleway" pitchFamily="2" charset="0"/>
            </a:endParaRPr>
          </a:p>
          <a:p>
            <a:pPr marL="361950" indent="-285750">
              <a:spcAft>
                <a:spcPts val="1800"/>
              </a:spcAft>
              <a:buFont typeface="Arial" panose="020B0604020202020204" pitchFamily="34" charset="0"/>
              <a:buChar char="•"/>
            </a:pPr>
            <a:r>
              <a:rPr lang="en-GB" sz="1400" b="1" dirty="0">
                <a:solidFill>
                  <a:schemeClr val="bg2">
                    <a:lumMod val="25000"/>
                  </a:schemeClr>
                </a:solidFill>
                <a:latin typeface="Raleway" pitchFamily="2" charset="0"/>
              </a:rPr>
              <a:t>Definition.</a:t>
            </a:r>
            <a:r>
              <a:rPr lang="en-GB" sz="1400" dirty="0">
                <a:solidFill>
                  <a:schemeClr val="bg2">
                    <a:lumMod val="25000"/>
                  </a:schemeClr>
                </a:solidFill>
                <a:latin typeface="Raleway" pitchFamily="2" charset="0"/>
              </a:rPr>
              <a:t> ways that an individual can enhance the company culture or move it forward</a:t>
            </a:r>
          </a:p>
          <a:p>
            <a:pPr marL="361950" indent="-285750">
              <a:spcAft>
                <a:spcPts val="1800"/>
              </a:spcAft>
              <a:buFont typeface="Arial" panose="020B0604020202020204" pitchFamily="34" charset="0"/>
              <a:buChar char="•"/>
            </a:pPr>
            <a:r>
              <a:rPr lang="en-GB" sz="1400" dirty="0">
                <a:solidFill>
                  <a:schemeClr val="bg2">
                    <a:lumMod val="25000"/>
                  </a:schemeClr>
                </a:solidFill>
                <a:latin typeface="Raleway" pitchFamily="2" charset="0"/>
              </a:rPr>
              <a:t>Future-oriented</a:t>
            </a:r>
          </a:p>
          <a:p>
            <a:pPr marL="361950" indent="-285750">
              <a:spcAft>
                <a:spcPts val="1800"/>
              </a:spcAft>
              <a:buFont typeface="Arial" panose="020B0604020202020204" pitchFamily="34" charset="0"/>
              <a:buChar char="•"/>
            </a:pPr>
            <a:r>
              <a:rPr lang="en-GB" sz="1400" dirty="0">
                <a:solidFill>
                  <a:schemeClr val="bg2">
                    <a:lumMod val="25000"/>
                  </a:schemeClr>
                </a:solidFill>
                <a:latin typeface="Raleway" pitchFamily="2" charset="0"/>
              </a:rPr>
              <a:t>Looks at target profile, but also beyond it</a:t>
            </a:r>
          </a:p>
          <a:p>
            <a:pPr marL="361950" indent="-285750">
              <a:spcAft>
                <a:spcPts val="1800"/>
              </a:spcAft>
              <a:buFont typeface="Arial" panose="020B0604020202020204" pitchFamily="34" charset="0"/>
              <a:buChar char="•"/>
            </a:pPr>
            <a:r>
              <a:rPr lang="en-GB" sz="1400" dirty="0">
                <a:solidFill>
                  <a:schemeClr val="bg2">
                    <a:lumMod val="25000"/>
                  </a:schemeClr>
                </a:solidFill>
                <a:latin typeface="Raleway" pitchFamily="2" charset="0"/>
              </a:rPr>
              <a:t>Reduces bias to hire people who are ‘like me’</a:t>
            </a:r>
          </a:p>
          <a:p>
            <a:pPr marL="361950" indent="-285750">
              <a:spcAft>
                <a:spcPts val="1800"/>
              </a:spcAft>
              <a:buFont typeface="Arial" panose="020B0604020202020204" pitchFamily="34" charset="0"/>
              <a:buChar char="•"/>
            </a:pPr>
            <a:r>
              <a:rPr lang="en-GB" sz="1400" dirty="0">
                <a:solidFill>
                  <a:schemeClr val="bg2">
                    <a:lumMod val="25000"/>
                  </a:schemeClr>
                </a:solidFill>
                <a:latin typeface="Raleway" pitchFamily="2" charset="0"/>
              </a:rPr>
              <a:t>Focuses on enhancement rather than status quo</a:t>
            </a:r>
          </a:p>
          <a:p>
            <a:pPr marL="361950" indent="-285750">
              <a:spcAft>
                <a:spcPts val="1800"/>
              </a:spcAft>
              <a:buFont typeface="Arial" panose="020B0604020202020204" pitchFamily="34" charset="0"/>
              <a:buChar char="•"/>
            </a:pPr>
            <a:r>
              <a:rPr lang="en-GB" sz="1400" dirty="0">
                <a:solidFill>
                  <a:schemeClr val="bg2">
                    <a:lumMod val="25000"/>
                  </a:schemeClr>
                </a:solidFill>
                <a:latin typeface="Raleway" pitchFamily="2" charset="0"/>
              </a:rPr>
              <a:t>Increases diversity and, thus, performance</a:t>
            </a:r>
          </a:p>
        </p:txBody>
      </p:sp>
      <p:sp>
        <p:nvSpPr>
          <p:cNvPr id="3" name="TextBox 2">
            <a:extLst>
              <a:ext uri="{FF2B5EF4-FFF2-40B4-BE49-F238E27FC236}">
                <a16:creationId xmlns:a16="http://schemas.microsoft.com/office/drawing/2014/main" id="{A211B9D9-CB66-F39C-4310-348CC7D5D252}"/>
              </a:ext>
            </a:extLst>
          </p:cNvPr>
          <p:cNvSpPr txBox="1"/>
          <p:nvPr/>
        </p:nvSpPr>
        <p:spPr>
          <a:xfrm>
            <a:off x="1725349" y="1685728"/>
            <a:ext cx="3728905" cy="523220"/>
          </a:xfrm>
          <a:prstGeom prst="rect">
            <a:avLst/>
          </a:prstGeom>
        </p:spPr>
        <p:txBody>
          <a:bodyPr wrap="none" rtlCol="0" anchor="ctr">
            <a:spAutoFit/>
          </a:bodyPr>
          <a:lstStyle/>
          <a:p>
            <a:pPr algn="ctr"/>
            <a:r>
              <a:rPr lang="en-US" sz="2800" b="1" dirty="0">
                <a:solidFill>
                  <a:schemeClr val="bg2">
                    <a:lumMod val="25000"/>
                  </a:schemeClr>
                </a:solidFill>
                <a:latin typeface="Raleway" pitchFamily="2" charset="0"/>
              </a:rPr>
              <a:t>Culture Contribution</a:t>
            </a:r>
            <a:endParaRPr lang="en-GB" sz="2800" b="1" dirty="0">
              <a:solidFill>
                <a:schemeClr val="bg2">
                  <a:lumMod val="25000"/>
                </a:schemeClr>
              </a:solidFill>
              <a:latin typeface="Raleway" pitchFamily="2" charset="0"/>
            </a:endParaRPr>
          </a:p>
        </p:txBody>
      </p:sp>
      <p:sp>
        <p:nvSpPr>
          <p:cNvPr id="4" name="TextBox 3">
            <a:extLst>
              <a:ext uri="{FF2B5EF4-FFF2-40B4-BE49-F238E27FC236}">
                <a16:creationId xmlns:a16="http://schemas.microsoft.com/office/drawing/2014/main" id="{44912297-B0CA-7659-7DB0-6F6A1962BDCD}"/>
              </a:ext>
            </a:extLst>
          </p:cNvPr>
          <p:cNvSpPr txBox="1"/>
          <p:nvPr/>
        </p:nvSpPr>
        <p:spPr>
          <a:xfrm>
            <a:off x="1309171" y="1335967"/>
            <a:ext cx="613834" cy="1015663"/>
          </a:xfrm>
          <a:prstGeom prst="rect">
            <a:avLst/>
          </a:prstGeom>
          <a:noFill/>
        </p:spPr>
        <p:txBody>
          <a:bodyPr wrap="square">
            <a:spAutoFit/>
          </a:bodyPr>
          <a:lstStyle/>
          <a:p>
            <a:pPr algn="ctr"/>
            <a:r>
              <a:rPr lang="en-GB" sz="6000" b="1" dirty="0">
                <a:solidFill>
                  <a:srgbClr val="00B050"/>
                </a:solidFill>
              </a:rPr>
              <a:t>✓</a:t>
            </a:r>
          </a:p>
        </p:txBody>
      </p:sp>
      <p:sp>
        <p:nvSpPr>
          <p:cNvPr id="6" name="Rectangle 5">
            <a:extLst>
              <a:ext uri="{FF2B5EF4-FFF2-40B4-BE49-F238E27FC236}">
                <a16:creationId xmlns:a16="http://schemas.microsoft.com/office/drawing/2014/main" id="{923E69AF-2298-BBD8-D066-442B2FD647FA}"/>
              </a:ext>
            </a:extLst>
          </p:cNvPr>
          <p:cNvSpPr/>
          <p:nvPr/>
        </p:nvSpPr>
        <p:spPr>
          <a:xfrm>
            <a:off x="6557702" y="1285619"/>
            <a:ext cx="4986866" cy="4286761"/>
          </a:xfrm>
          <a:prstGeom prst="rect">
            <a:avLst/>
          </a:prstGeom>
          <a:solidFill>
            <a:srgbClr val="FCEEF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600" dirty="0">
              <a:latin typeface="Raleway" pitchFamily="2" charset="0"/>
            </a:endParaRPr>
          </a:p>
          <a:p>
            <a:pPr algn="ctr"/>
            <a:endParaRPr lang="en-GB" sz="1600" dirty="0">
              <a:latin typeface="Raleway" pitchFamily="2" charset="0"/>
            </a:endParaRPr>
          </a:p>
          <a:p>
            <a:pPr marL="88900" algn="ctr">
              <a:spcAft>
                <a:spcPts val="1800"/>
              </a:spcAft>
            </a:pPr>
            <a:br>
              <a:rPr lang="en-GB" sz="1600" dirty="0">
                <a:latin typeface="Raleway" pitchFamily="2" charset="0"/>
              </a:rPr>
            </a:br>
            <a:endParaRPr lang="en-GB" sz="1600" dirty="0">
              <a:latin typeface="Raleway" pitchFamily="2" charset="0"/>
            </a:endParaRPr>
          </a:p>
          <a:p>
            <a:pPr marL="361950" indent="-273050">
              <a:spcAft>
                <a:spcPts val="1800"/>
              </a:spcAft>
              <a:buFont typeface="Arial" panose="020B0604020202020204" pitchFamily="34" charset="0"/>
              <a:buChar char="•"/>
            </a:pPr>
            <a:r>
              <a:rPr lang="en-GB" sz="1400" b="1" dirty="0">
                <a:solidFill>
                  <a:schemeClr val="bg2">
                    <a:lumMod val="25000"/>
                  </a:schemeClr>
                </a:solidFill>
                <a:latin typeface="Raleway" pitchFamily="2" charset="0"/>
              </a:rPr>
              <a:t>Definition.</a:t>
            </a:r>
            <a:r>
              <a:rPr lang="en-GB" sz="1400" dirty="0">
                <a:solidFill>
                  <a:schemeClr val="bg2">
                    <a:lumMod val="25000"/>
                  </a:schemeClr>
                </a:solidFill>
                <a:latin typeface="Raleway" pitchFamily="2" charset="0"/>
              </a:rPr>
              <a:t> degree to which a person’s values and behavioural preferences align with the company’s</a:t>
            </a:r>
          </a:p>
          <a:p>
            <a:pPr marL="361950" indent="-273050">
              <a:spcAft>
                <a:spcPts val="1800"/>
              </a:spcAft>
              <a:buFont typeface="Arial" panose="020B0604020202020204" pitchFamily="34" charset="0"/>
              <a:buChar char="•"/>
            </a:pPr>
            <a:r>
              <a:rPr lang="en-GB" sz="1400" dirty="0">
                <a:solidFill>
                  <a:schemeClr val="bg2">
                    <a:lumMod val="25000"/>
                  </a:schemeClr>
                </a:solidFill>
                <a:latin typeface="Raleway" pitchFamily="2" charset="0"/>
              </a:rPr>
              <a:t>Past-oriented</a:t>
            </a:r>
          </a:p>
          <a:p>
            <a:pPr marL="361950" indent="-273050">
              <a:spcAft>
                <a:spcPts val="1800"/>
              </a:spcAft>
              <a:buFont typeface="Arial" panose="020B0604020202020204" pitchFamily="34" charset="0"/>
              <a:buChar char="•"/>
            </a:pPr>
            <a:r>
              <a:rPr lang="en-GB" sz="1400" dirty="0">
                <a:solidFill>
                  <a:schemeClr val="bg2">
                    <a:lumMod val="25000"/>
                  </a:schemeClr>
                </a:solidFill>
                <a:latin typeface="Raleway" pitchFamily="2" charset="0"/>
              </a:rPr>
              <a:t>Looks only at current profile</a:t>
            </a:r>
          </a:p>
          <a:p>
            <a:pPr marL="361950" indent="-273050">
              <a:spcAft>
                <a:spcPts val="1800"/>
              </a:spcAft>
              <a:buFont typeface="Arial" panose="020B0604020202020204" pitchFamily="34" charset="0"/>
              <a:buChar char="•"/>
            </a:pPr>
            <a:r>
              <a:rPr lang="en-GB" sz="1400" dirty="0">
                <a:solidFill>
                  <a:schemeClr val="bg2">
                    <a:lumMod val="25000"/>
                  </a:schemeClr>
                </a:solidFill>
                <a:latin typeface="Raleway" pitchFamily="2" charset="0"/>
              </a:rPr>
              <a:t>Increases bias to hire people who are ‘like me’</a:t>
            </a:r>
          </a:p>
          <a:p>
            <a:pPr marL="361950" indent="-273050">
              <a:spcAft>
                <a:spcPts val="1800"/>
              </a:spcAft>
              <a:buFont typeface="Arial" panose="020B0604020202020204" pitchFamily="34" charset="0"/>
              <a:buChar char="•"/>
            </a:pPr>
            <a:r>
              <a:rPr lang="en-GB" sz="1400" dirty="0">
                <a:solidFill>
                  <a:schemeClr val="bg2">
                    <a:lumMod val="25000"/>
                  </a:schemeClr>
                </a:solidFill>
                <a:latin typeface="Raleway" pitchFamily="2" charset="0"/>
              </a:rPr>
              <a:t>Focuses on status quo rather than enhancement</a:t>
            </a:r>
          </a:p>
          <a:p>
            <a:pPr marL="361950" indent="-273050">
              <a:spcAft>
                <a:spcPts val="1800"/>
              </a:spcAft>
              <a:buFont typeface="Arial" panose="020B0604020202020204" pitchFamily="34" charset="0"/>
              <a:buChar char="•"/>
            </a:pPr>
            <a:r>
              <a:rPr lang="en-GB" sz="1400" dirty="0">
                <a:solidFill>
                  <a:schemeClr val="bg2">
                    <a:lumMod val="25000"/>
                  </a:schemeClr>
                </a:solidFill>
                <a:latin typeface="Raleway" pitchFamily="2" charset="0"/>
              </a:rPr>
              <a:t>Reduces diversity and, thus, performance</a:t>
            </a:r>
          </a:p>
        </p:txBody>
      </p:sp>
      <p:sp>
        <p:nvSpPr>
          <p:cNvPr id="7" name="TextBox 6">
            <a:extLst>
              <a:ext uri="{FF2B5EF4-FFF2-40B4-BE49-F238E27FC236}">
                <a16:creationId xmlns:a16="http://schemas.microsoft.com/office/drawing/2014/main" id="{C93809D3-A669-B5B7-54FB-F69E3E9C9417}"/>
              </a:ext>
            </a:extLst>
          </p:cNvPr>
          <p:cNvSpPr txBox="1"/>
          <p:nvPr/>
        </p:nvSpPr>
        <p:spPr>
          <a:xfrm>
            <a:off x="8214256" y="1685728"/>
            <a:ext cx="2002471" cy="523220"/>
          </a:xfrm>
          <a:prstGeom prst="rect">
            <a:avLst/>
          </a:prstGeom>
        </p:spPr>
        <p:txBody>
          <a:bodyPr wrap="none" rtlCol="0" anchor="ctr">
            <a:spAutoFit/>
          </a:bodyPr>
          <a:lstStyle/>
          <a:p>
            <a:pPr algn="ctr"/>
            <a:r>
              <a:rPr lang="en-US" sz="2800" b="1" dirty="0">
                <a:solidFill>
                  <a:schemeClr val="bg2">
                    <a:lumMod val="25000"/>
                  </a:schemeClr>
                </a:solidFill>
                <a:latin typeface="Raleway" pitchFamily="2" charset="0"/>
              </a:rPr>
              <a:t>Culture Fit</a:t>
            </a:r>
            <a:endParaRPr lang="en-GB" sz="2800" b="1" dirty="0">
              <a:solidFill>
                <a:schemeClr val="bg2">
                  <a:lumMod val="25000"/>
                </a:schemeClr>
              </a:solidFill>
              <a:latin typeface="Raleway" pitchFamily="2" charset="0"/>
            </a:endParaRPr>
          </a:p>
        </p:txBody>
      </p:sp>
      <p:sp>
        <p:nvSpPr>
          <p:cNvPr id="8" name="TextBox 7">
            <a:extLst>
              <a:ext uri="{FF2B5EF4-FFF2-40B4-BE49-F238E27FC236}">
                <a16:creationId xmlns:a16="http://schemas.microsoft.com/office/drawing/2014/main" id="{297220F9-AA68-46CD-3496-0AAAFE3C926C}"/>
              </a:ext>
            </a:extLst>
          </p:cNvPr>
          <p:cNvSpPr txBox="1"/>
          <p:nvPr/>
        </p:nvSpPr>
        <p:spPr>
          <a:xfrm>
            <a:off x="7735767" y="1335967"/>
            <a:ext cx="613834" cy="1015663"/>
          </a:xfrm>
          <a:prstGeom prst="rect">
            <a:avLst/>
          </a:prstGeom>
          <a:noFill/>
        </p:spPr>
        <p:txBody>
          <a:bodyPr wrap="square">
            <a:spAutoFit/>
          </a:bodyPr>
          <a:lstStyle/>
          <a:p>
            <a:pPr algn="ctr"/>
            <a:r>
              <a:rPr lang="en-US" sz="6000" dirty="0">
                <a:solidFill>
                  <a:srgbClr val="C00000"/>
                </a:solidFill>
              </a:rPr>
              <a:t>x</a:t>
            </a:r>
            <a:endParaRPr lang="en-GB" sz="6000" dirty="0">
              <a:solidFill>
                <a:srgbClr val="C00000"/>
              </a:solidFill>
            </a:endParaRPr>
          </a:p>
        </p:txBody>
      </p:sp>
    </p:spTree>
    <p:extLst>
      <p:ext uri="{BB962C8B-B14F-4D97-AF65-F5344CB8AC3E}">
        <p14:creationId xmlns:p14="http://schemas.microsoft.com/office/powerpoint/2010/main" val="1448654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1F4606C8-8F66-344D-8C14-964C95FBA147}"/>
              </a:ext>
            </a:extLst>
          </p:cNvPr>
          <p:cNvSpPr/>
          <p:nvPr/>
        </p:nvSpPr>
        <p:spPr>
          <a:xfrm rot="5400000">
            <a:off x="3980904" y="-2880108"/>
            <a:ext cx="4230192" cy="12191997"/>
          </a:xfrm>
          <a:prstGeom prst="rect">
            <a:avLst/>
          </a:prstGeom>
          <a:gradFill>
            <a:gsLst>
              <a:gs pos="0">
                <a:schemeClr val="accent1">
                  <a:lumMod val="5000"/>
                  <a:lumOff val="95000"/>
                  <a:alpha val="0"/>
                </a:schemeClr>
              </a:gs>
              <a:gs pos="100000">
                <a:schemeClr val="bg1">
                  <a:alpha val="0"/>
                </a:schemeClr>
              </a:gs>
              <a:gs pos="47000">
                <a:srgbClr val="919DBA">
                  <a:alpha val="27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graphicFrame>
        <p:nvGraphicFramePr>
          <p:cNvPr id="5" name="Object 4" hidden="1">
            <a:extLst>
              <a:ext uri="{FF2B5EF4-FFF2-40B4-BE49-F238E27FC236}">
                <a16:creationId xmlns:a16="http://schemas.microsoft.com/office/drawing/2014/main" id="{30CF9368-00A8-4C58-A4BA-9E6E04BCF30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30CF9368-00A8-4C58-A4BA-9E6E04BCF3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7" name="Rectangle 26">
            <a:extLst>
              <a:ext uri="{FF2B5EF4-FFF2-40B4-BE49-F238E27FC236}">
                <a16:creationId xmlns:a16="http://schemas.microsoft.com/office/drawing/2014/main" id="{A3A86E05-4430-5147-8AD8-C7ABDDDFE430}"/>
              </a:ext>
            </a:extLst>
          </p:cNvPr>
          <p:cNvSpPr/>
          <p:nvPr/>
        </p:nvSpPr>
        <p:spPr>
          <a:xfrm>
            <a:off x="632874" y="388072"/>
            <a:ext cx="11074443"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gradFill>
                  <a:gsLst>
                    <a:gs pos="13000">
                      <a:srgbClr val="8C9CBB"/>
                    </a:gs>
                    <a:gs pos="99000">
                      <a:srgbClr val="2D3269"/>
                    </a:gs>
                  </a:gsLst>
                  <a:lin ang="16200000" scaled="0"/>
                </a:gradFill>
                <a:latin typeface="Raleway" pitchFamily="2" charset="0"/>
              </a:rPr>
              <a:t>3 Main Applications</a:t>
            </a:r>
          </a:p>
        </p:txBody>
      </p:sp>
      <p:sp>
        <p:nvSpPr>
          <p:cNvPr id="10" name="Rectangle 9">
            <a:extLst>
              <a:ext uri="{FF2B5EF4-FFF2-40B4-BE49-F238E27FC236}">
                <a16:creationId xmlns:a16="http://schemas.microsoft.com/office/drawing/2014/main" id="{14137F2A-3BC2-1D9D-F187-C5C2B4438879}"/>
              </a:ext>
            </a:extLst>
          </p:cNvPr>
          <p:cNvSpPr/>
          <p:nvPr/>
        </p:nvSpPr>
        <p:spPr>
          <a:xfrm>
            <a:off x="467975" y="2491333"/>
            <a:ext cx="3321197" cy="1470792"/>
          </a:xfrm>
          <a:prstGeom prst="rect">
            <a:avLst/>
          </a:prstGeom>
          <a:solidFill>
            <a:srgbClr val="1B365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Raleway" pitchFamily="2" charset="0"/>
            </a:endParaRPr>
          </a:p>
        </p:txBody>
      </p:sp>
      <p:sp>
        <p:nvSpPr>
          <p:cNvPr id="11" name="TextBox 10">
            <a:extLst>
              <a:ext uri="{FF2B5EF4-FFF2-40B4-BE49-F238E27FC236}">
                <a16:creationId xmlns:a16="http://schemas.microsoft.com/office/drawing/2014/main" id="{A0A328E5-EEAC-D559-EAAA-6095BBCC1998}"/>
              </a:ext>
            </a:extLst>
          </p:cNvPr>
          <p:cNvSpPr txBox="1"/>
          <p:nvPr/>
        </p:nvSpPr>
        <p:spPr>
          <a:xfrm>
            <a:off x="607244" y="2937676"/>
            <a:ext cx="324029" cy="523220"/>
          </a:xfrm>
          <a:prstGeom prst="rect">
            <a:avLst/>
          </a:prstGeom>
          <a:noFill/>
        </p:spPr>
        <p:txBody>
          <a:bodyPr wrap="square" rtlCol="0" anchor="ctr">
            <a:spAutoFit/>
          </a:bodyPr>
          <a:lstStyle/>
          <a:p>
            <a:pPr algn="ctr"/>
            <a:r>
              <a:rPr lang="en-US" sz="2800" dirty="0">
                <a:solidFill>
                  <a:srgbClr val="FFFFFF"/>
                </a:solidFill>
                <a:latin typeface="Raleway" pitchFamily="2" charset="0"/>
                <a:ea typeface="Lato Bold" panose="020F0502020204030203" pitchFamily="34" charset="0"/>
                <a:cs typeface="Effra" panose="020B0603020203020204" pitchFamily="34" charset="0"/>
              </a:rPr>
              <a:t>1</a:t>
            </a:r>
          </a:p>
        </p:txBody>
      </p:sp>
      <p:sp>
        <p:nvSpPr>
          <p:cNvPr id="12" name="TextBox 11">
            <a:extLst>
              <a:ext uri="{FF2B5EF4-FFF2-40B4-BE49-F238E27FC236}">
                <a16:creationId xmlns:a16="http://schemas.microsoft.com/office/drawing/2014/main" id="{698E0112-B649-C923-2E0F-81FB7CB1D1EB}"/>
              </a:ext>
            </a:extLst>
          </p:cNvPr>
          <p:cNvSpPr txBox="1"/>
          <p:nvPr/>
        </p:nvSpPr>
        <p:spPr>
          <a:xfrm>
            <a:off x="1156372" y="3016906"/>
            <a:ext cx="2543561" cy="400110"/>
          </a:xfrm>
          <a:prstGeom prst="rect">
            <a:avLst/>
          </a:prstGeom>
          <a:noFill/>
        </p:spPr>
        <p:txBody>
          <a:bodyPr wrap="square" rtlCol="0" anchor="ctr">
            <a:spAutoFit/>
          </a:bodyPr>
          <a:lstStyle/>
          <a:p>
            <a:r>
              <a:rPr lang="en-US" sz="2000" b="1" dirty="0">
                <a:solidFill>
                  <a:srgbClr val="FFFFFF"/>
                </a:solidFill>
                <a:latin typeface="Raleway" pitchFamily="2" charset="0"/>
                <a:ea typeface="Verdana" panose="020B0604030504040204" pitchFamily="34" charset="0"/>
                <a:cs typeface="Effra" panose="020B0603020203020204" pitchFamily="34" charset="0"/>
              </a:rPr>
              <a:t>RECRUITMENT</a:t>
            </a:r>
          </a:p>
        </p:txBody>
      </p:sp>
      <p:cxnSp>
        <p:nvCxnSpPr>
          <p:cNvPr id="13" name="Straight Connector 12">
            <a:extLst>
              <a:ext uri="{FF2B5EF4-FFF2-40B4-BE49-F238E27FC236}">
                <a16:creationId xmlns:a16="http://schemas.microsoft.com/office/drawing/2014/main" id="{45358E4F-4724-7C1D-9DF6-65A0A93F5632}"/>
              </a:ext>
            </a:extLst>
          </p:cNvPr>
          <p:cNvCxnSpPr/>
          <p:nvPr/>
        </p:nvCxnSpPr>
        <p:spPr>
          <a:xfrm>
            <a:off x="1058836" y="3024607"/>
            <a:ext cx="0" cy="376844"/>
          </a:xfrm>
          <a:prstGeom prst="line">
            <a:avLst/>
          </a:prstGeom>
          <a:noFill/>
          <a:ln w="19050" cap="flat" cmpd="sng" algn="ctr">
            <a:solidFill>
              <a:srgbClr val="FFFFFF"/>
            </a:solidFill>
            <a:prstDash val="solid"/>
            <a:miter lim="800000"/>
          </a:ln>
          <a:effectLst/>
        </p:spPr>
      </p:cxnSp>
      <p:sp>
        <p:nvSpPr>
          <p:cNvPr id="14" name="Rectangle 13">
            <a:extLst>
              <a:ext uri="{FF2B5EF4-FFF2-40B4-BE49-F238E27FC236}">
                <a16:creationId xmlns:a16="http://schemas.microsoft.com/office/drawing/2014/main" id="{7E678966-7AF4-02ED-D444-830A64D317BB}"/>
              </a:ext>
            </a:extLst>
          </p:cNvPr>
          <p:cNvSpPr/>
          <p:nvPr/>
        </p:nvSpPr>
        <p:spPr>
          <a:xfrm>
            <a:off x="4388330" y="2491333"/>
            <a:ext cx="3321197" cy="1470792"/>
          </a:xfrm>
          <a:prstGeom prst="rect">
            <a:avLst/>
          </a:prstGeom>
          <a:solidFill>
            <a:srgbClr val="00396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Raleway" pitchFamily="2" charset="0"/>
            </a:endParaRPr>
          </a:p>
        </p:txBody>
      </p:sp>
      <p:sp>
        <p:nvSpPr>
          <p:cNvPr id="15" name="TextBox 14">
            <a:extLst>
              <a:ext uri="{FF2B5EF4-FFF2-40B4-BE49-F238E27FC236}">
                <a16:creationId xmlns:a16="http://schemas.microsoft.com/office/drawing/2014/main" id="{798A565B-63A1-A2D9-7B5E-6CC9D0D35169}"/>
              </a:ext>
            </a:extLst>
          </p:cNvPr>
          <p:cNvSpPr txBox="1"/>
          <p:nvPr/>
        </p:nvSpPr>
        <p:spPr>
          <a:xfrm>
            <a:off x="4527599" y="2937676"/>
            <a:ext cx="324029" cy="523220"/>
          </a:xfrm>
          <a:prstGeom prst="rect">
            <a:avLst/>
          </a:prstGeom>
          <a:noFill/>
        </p:spPr>
        <p:txBody>
          <a:bodyPr wrap="square" rtlCol="0" anchor="ctr">
            <a:spAutoFit/>
          </a:bodyPr>
          <a:lstStyle/>
          <a:p>
            <a:pPr algn="ctr"/>
            <a:r>
              <a:rPr lang="en-US" sz="2800" dirty="0">
                <a:solidFill>
                  <a:srgbClr val="FFFFFF"/>
                </a:solidFill>
                <a:latin typeface="Raleway" pitchFamily="2" charset="0"/>
                <a:ea typeface="Lato Bold" panose="020F0502020204030203" pitchFamily="34" charset="0"/>
                <a:cs typeface="Effra" panose="020B0603020203020204" pitchFamily="34" charset="0"/>
              </a:rPr>
              <a:t>2</a:t>
            </a:r>
          </a:p>
        </p:txBody>
      </p:sp>
      <p:sp>
        <p:nvSpPr>
          <p:cNvPr id="16" name="TextBox 15">
            <a:extLst>
              <a:ext uri="{FF2B5EF4-FFF2-40B4-BE49-F238E27FC236}">
                <a16:creationId xmlns:a16="http://schemas.microsoft.com/office/drawing/2014/main" id="{4BEED956-7E1E-1781-9A3B-FE5A22BF44F9}"/>
              </a:ext>
            </a:extLst>
          </p:cNvPr>
          <p:cNvSpPr txBox="1"/>
          <p:nvPr/>
        </p:nvSpPr>
        <p:spPr>
          <a:xfrm>
            <a:off x="5076727" y="2709131"/>
            <a:ext cx="2543561" cy="1015663"/>
          </a:xfrm>
          <a:prstGeom prst="rect">
            <a:avLst/>
          </a:prstGeom>
          <a:noFill/>
        </p:spPr>
        <p:txBody>
          <a:bodyPr wrap="square" rtlCol="0" anchor="ctr">
            <a:spAutoFit/>
          </a:bodyPr>
          <a:lstStyle/>
          <a:p>
            <a:r>
              <a:rPr lang="en-US" sz="2000" b="1" dirty="0">
                <a:solidFill>
                  <a:srgbClr val="FFFFFF"/>
                </a:solidFill>
                <a:latin typeface="Raleway" pitchFamily="2" charset="0"/>
                <a:ea typeface="Verdana" panose="020B0604030504040204" pitchFamily="34" charset="0"/>
                <a:cs typeface="Effra" panose="020B0603020203020204" pitchFamily="34" charset="0"/>
              </a:rPr>
              <a:t>LEADERSHIP</a:t>
            </a:r>
          </a:p>
          <a:p>
            <a:r>
              <a:rPr lang="en-US" sz="2000" b="1" dirty="0">
                <a:solidFill>
                  <a:srgbClr val="FFFFFF"/>
                </a:solidFill>
                <a:latin typeface="Raleway" pitchFamily="2" charset="0"/>
                <a:ea typeface="Verdana" panose="020B0604030504040204" pitchFamily="34" charset="0"/>
                <a:cs typeface="Effra" panose="020B0603020203020204" pitchFamily="34" charset="0"/>
              </a:rPr>
              <a:t>ASSESSMENT &amp; DEVELOPMENT</a:t>
            </a:r>
          </a:p>
        </p:txBody>
      </p:sp>
      <p:cxnSp>
        <p:nvCxnSpPr>
          <p:cNvPr id="17" name="Straight Connector 16">
            <a:extLst>
              <a:ext uri="{FF2B5EF4-FFF2-40B4-BE49-F238E27FC236}">
                <a16:creationId xmlns:a16="http://schemas.microsoft.com/office/drawing/2014/main" id="{9950A8FE-DE15-4AA2-B7C5-F5D0BC2517C3}"/>
              </a:ext>
            </a:extLst>
          </p:cNvPr>
          <p:cNvCxnSpPr/>
          <p:nvPr/>
        </p:nvCxnSpPr>
        <p:spPr>
          <a:xfrm>
            <a:off x="4979191" y="3024607"/>
            <a:ext cx="0" cy="376844"/>
          </a:xfrm>
          <a:prstGeom prst="line">
            <a:avLst/>
          </a:prstGeom>
          <a:noFill/>
          <a:ln w="19050" cap="flat" cmpd="sng" algn="ctr">
            <a:solidFill>
              <a:srgbClr val="FFFFFF"/>
            </a:solidFill>
            <a:prstDash val="solid"/>
            <a:miter lim="800000"/>
          </a:ln>
          <a:effectLst/>
        </p:spPr>
      </p:cxnSp>
      <p:sp>
        <p:nvSpPr>
          <p:cNvPr id="18" name="Rectangle 17">
            <a:extLst>
              <a:ext uri="{FF2B5EF4-FFF2-40B4-BE49-F238E27FC236}">
                <a16:creationId xmlns:a16="http://schemas.microsoft.com/office/drawing/2014/main" id="{825B7078-8737-CDC3-8E11-CE8197DBA65A}"/>
              </a:ext>
            </a:extLst>
          </p:cNvPr>
          <p:cNvSpPr/>
          <p:nvPr/>
        </p:nvSpPr>
        <p:spPr>
          <a:xfrm>
            <a:off x="8308685" y="2495123"/>
            <a:ext cx="3321197" cy="1470792"/>
          </a:xfrm>
          <a:prstGeom prst="rect">
            <a:avLst/>
          </a:prstGeom>
          <a:solidFill>
            <a:srgbClr val="00579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Raleway" pitchFamily="2" charset="0"/>
            </a:endParaRPr>
          </a:p>
        </p:txBody>
      </p:sp>
      <p:sp>
        <p:nvSpPr>
          <p:cNvPr id="19" name="TextBox 18">
            <a:extLst>
              <a:ext uri="{FF2B5EF4-FFF2-40B4-BE49-F238E27FC236}">
                <a16:creationId xmlns:a16="http://schemas.microsoft.com/office/drawing/2014/main" id="{84CA581A-3CFF-5EF8-3E63-3028AE4D8AD2}"/>
              </a:ext>
            </a:extLst>
          </p:cNvPr>
          <p:cNvSpPr txBox="1"/>
          <p:nvPr/>
        </p:nvSpPr>
        <p:spPr>
          <a:xfrm>
            <a:off x="8447954" y="2941466"/>
            <a:ext cx="324029" cy="523220"/>
          </a:xfrm>
          <a:prstGeom prst="rect">
            <a:avLst/>
          </a:prstGeom>
          <a:noFill/>
        </p:spPr>
        <p:txBody>
          <a:bodyPr wrap="square" rtlCol="0" anchor="ctr">
            <a:spAutoFit/>
          </a:bodyPr>
          <a:lstStyle/>
          <a:p>
            <a:pPr algn="ctr"/>
            <a:r>
              <a:rPr lang="en-US" sz="2800" dirty="0">
                <a:solidFill>
                  <a:srgbClr val="FFFFFF"/>
                </a:solidFill>
                <a:latin typeface="Raleway" pitchFamily="2" charset="0"/>
                <a:ea typeface="Lato Bold" panose="020F0502020204030203" pitchFamily="34" charset="0"/>
                <a:cs typeface="Effra" panose="020B0603020203020204" pitchFamily="34" charset="0"/>
              </a:rPr>
              <a:t>3</a:t>
            </a:r>
          </a:p>
        </p:txBody>
      </p:sp>
      <p:sp>
        <p:nvSpPr>
          <p:cNvPr id="20" name="TextBox 19">
            <a:extLst>
              <a:ext uri="{FF2B5EF4-FFF2-40B4-BE49-F238E27FC236}">
                <a16:creationId xmlns:a16="http://schemas.microsoft.com/office/drawing/2014/main" id="{08992832-E351-AA77-1AA7-4BA8DDDC931B}"/>
              </a:ext>
            </a:extLst>
          </p:cNvPr>
          <p:cNvSpPr txBox="1"/>
          <p:nvPr/>
        </p:nvSpPr>
        <p:spPr>
          <a:xfrm>
            <a:off x="8997082" y="3020696"/>
            <a:ext cx="2543561" cy="400110"/>
          </a:xfrm>
          <a:prstGeom prst="rect">
            <a:avLst/>
          </a:prstGeom>
          <a:noFill/>
        </p:spPr>
        <p:txBody>
          <a:bodyPr wrap="square" rtlCol="0" anchor="ctr">
            <a:spAutoFit/>
          </a:bodyPr>
          <a:lstStyle/>
          <a:p>
            <a:r>
              <a:rPr lang="en-US" sz="2000" b="1" dirty="0">
                <a:solidFill>
                  <a:srgbClr val="FFFFFF"/>
                </a:solidFill>
                <a:latin typeface="Raleway" pitchFamily="2" charset="0"/>
                <a:ea typeface="Verdana" panose="020B0604030504040204" pitchFamily="34" charset="0"/>
                <a:cs typeface="Effra" panose="020B0603020203020204" pitchFamily="34" charset="0"/>
              </a:rPr>
              <a:t>TEAMBUILDING</a:t>
            </a:r>
          </a:p>
        </p:txBody>
      </p:sp>
      <p:cxnSp>
        <p:nvCxnSpPr>
          <p:cNvPr id="21" name="Straight Connector 20">
            <a:extLst>
              <a:ext uri="{FF2B5EF4-FFF2-40B4-BE49-F238E27FC236}">
                <a16:creationId xmlns:a16="http://schemas.microsoft.com/office/drawing/2014/main" id="{51A6B690-8A4C-DB6D-98FD-36EA81FA8518}"/>
              </a:ext>
            </a:extLst>
          </p:cNvPr>
          <p:cNvCxnSpPr/>
          <p:nvPr/>
        </p:nvCxnSpPr>
        <p:spPr>
          <a:xfrm>
            <a:off x="8899546" y="3028397"/>
            <a:ext cx="0" cy="376844"/>
          </a:xfrm>
          <a:prstGeom prst="line">
            <a:avLst/>
          </a:prstGeom>
          <a:noFill/>
          <a:ln w="19050" cap="flat" cmpd="sng" algn="ctr">
            <a:solidFill>
              <a:srgbClr val="FFFFFF"/>
            </a:solidFill>
            <a:prstDash val="solid"/>
            <a:miter lim="800000"/>
          </a:ln>
          <a:effectLst/>
        </p:spPr>
      </p:cxnSp>
    </p:spTree>
    <p:extLst>
      <p:ext uri="{BB962C8B-B14F-4D97-AF65-F5344CB8AC3E}">
        <p14:creationId xmlns:p14="http://schemas.microsoft.com/office/powerpoint/2010/main" val="3705177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1F4606C8-8F66-344D-8C14-964C95FBA147}"/>
              </a:ext>
            </a:extLst>
          </p:cNvPr>
          <p:cNvSpPr/>
          <p:nvPr/>
        </p:nvSpPr>
        <p:spPr>
          <a:xfrm rot="5400000">
            <a:off x="3980904" y="-2880108"/>
            <a:ext cx="4230192" cy="12191997"/>
          </a:xfrm>
          <a:prstGeom prst="rect">
            <a:avLst/>
          </a:prstGeom>
          <a:gradFill>
            <a:gsLst>
              <a:gs pos="0">
                <a:schemeClr val="accent1">
                  <a:lumMod val="5000"/>
                  <a:lumOff val="95000"/>
                  <a:alpha val="0"/>
                </a:schemeClr>
              </a:gs>
              <a:gs pos="100000">
                <a:schemeClr val="bg1">
                  <a:alpha val="0"/>
                </a:schemeClr>
              </a:gs>
              <a:gs pos="47000">
                <a:srgbClr val="919DBA">
                  <a:alpha val="27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graphicFrame>
        <p:nvGraphicFramePr>
          <p:cNvPr id="5" name="Object 4" hidden="1">
            <a:extLst>
              <a:ext uri="{FF2B5EF4-FFF2-40B4-BE49-F238E27FC236}">
                <a16:creationId xmlns:a16="http://schemas.microsoft.com/office/drawing/2014/main" id="{30CF9368-00A8-4C58-A4BA-9E6E04BCF30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30CF9368-00A8-4C58-A4BA-9E6E04BCF3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7" name="Rectangle 26">
            <a:extLst>
              <a:ext uri="{FF2B5EF4-FFF2-40B4-BE49-F238E27FC236}">
                <a16:creationId xmlns:a16="http://schemas.microsoft.com/office/drawing/2014/main" id="{A3A86E05-4430-5147-8AD8-C7ABDDDFE430}"/>
              </a:ext>
            </a:extLst>
          </p:cNvPr>
          <p:cNvSpPr/>
          <p:nvPr/>
        </p:nvSpPr>
        <p:spPr>
          <a:xfrm>
            <a:off x="632874" y="388072"/>
            <a:ext cx="9518201"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2800" u="none" strike="noStrike" kern="1200" cap="none" spc="0" normalizeH="0" baseline="0" noProof="0" dirty="0">
                <a:ln>
                  <a:noFill/>
                </a:ln>
                <a:gradFill>
                  <a:gsLst>
                    <a:gs pos="13000">
                      <a:srgbClr val="8C9CBB"/>
                    </a:gs>
                    <a:gs pos="99000">
                      <a:srgbClr val="2D3269"/>
                    </a:gs>
                  </a:gsLst>
                  <a:lin ang="16200000" scaled="0"/>
                </a:gradFill>
                <a:effectLst/>
                <a:uLnTx/>
                <a:uFillTx/>
                <a:latin typeface="Raleway" pitchFamily="2" charset="0"/>
              </a:rPr>
              <a:t>The </a:t>
            </a:r>
            <a:r>
              <a:rPr kumimoji="0" lang="en-GB" sz="2800" u="none" strike="noStrike" kern="1200" cap="none" spc="0" normalizeH="0" baseline="0" noProof="0" dirty="0">
                <a:ln>
                  <a:noFill/>
                </a:ln>
                <a:gradFill>
                  <a:gsLst>
                    <a:gs pos="13000">
                      <a:srgbClr val="8C9CBB"/>
                    </a:gs>
                    <a:gs pos="99000">
                      <a:srgbClr val="2D3269"/>
                    </a:gs>
                  </a:gsLst>
                  <a:lin ang="16200000" scaled="0"/>
                </a:gradFill>
                <a:effectLst/>
                <a:uLnTx/>
                <a:uFillTx/>
                <a:latin typeface="Raleway" pitchFamily="2" charset="0"/>
              </a:rPr>
              <a:t>Taylor Assessment </a:t>
            </a:r>
            <a:r>
              <a:rPr lang="en-GB" sz="2800" dirty="0">
                <a:gradFill>
                  <a:gsLst>
                    <a:gs pos="13000">
                      <a:srgbClr val="8C9CBB"/>
                    </a:gs>
                    <a:gs pos="99000">
                      <a:srgbClr val="2D3269"/>
                    </a:gs>
                  </a:gsLst>
                  <a:lin ang="16200000" scaled="0"/>
                </a:gradFill>
                <a:latin typeface="Raleway" pitchFamily="2" charset="0"/>
              </a:rPr>
              <a:t>can also help clients</a:t>
            </a:r>
            <a:r>
              <a:rPr kumimoji="0" lang="en-GB" sz="2800" u="none" strike="noStrike" kern="1200" cap="none" spc="0" normalizeH="0" baseline="0" noProof="0" dirty="0">
                <a:ln>
                  <a:noFill/>
                </a:ln>
                <a:gradFill>
                  <a:gsLst>
                    <a:gs pos="13000">
                      <a:srgbClr val="8C9CBB"/>
                    </a:gs>
                    <a:gs pos="99000">
                      <a:srgbClr val="2D3269"/>
                    </a:gs>
                  </a:gsLst>
                  <a:lin ang="16200000" scaled="0"/>
                </a:gradFill>
                <a:effectLst/>
                <a:uLnTx/>
                <a:uFillTx/>
                <a:latin typeface="Raleway" pitchFamily="2" charset="0"/>
              </a:rPr>
              <a:t>…</a:t>
            </a:r>
            <a:endParaRPr kumimoji="0" lang="en-US" sz="2800" u="none" strike="noStrike" kern="1200" cap="none" spc="0" normalizeH="0" baseline="0" noProof="0" dirty="0">
              <a:ln>
                <a:noFill/>
              </a:ln>
              <a:gradFill>
                <a:gsLst>
                  <a:gs pos="13000">
                    <a:srgbClr val="8C9CBB"/>
                  </a:gs>
                  <a:gs pos="99000">
                    <a:srgbClr val="2D3269"/>
                  </a:gs>
                </a:gsLst>
                <a:lin ang="16200000" scaled="0"/>
              </a:gradFill>
              <a:effectLst/>
              <a:uLnTx/>
              <a:uFillTx/>
              <a:latin typeface="Raleway" pitchFamily="2" charset="0"/>
            </a:endParaRPr>
          </a:p>
        </p:txBody>
      </p:sp>
      <p:sp>
        <p:nvSpPr>
          <p:cNvPr id="62" name="Slide Number Placeholder 2">
            <a:extLst>
              <a:ext uri="{FF2B5EF4-FFF2-40B4-BE49-F238E27FC236}">
                <a16:creationId xmlns:a16="http://schemas.microsoft.com/office/drawing/2014/main" id="{CA82447A-692F-8E42-AB8E-653A61F21EEC}"/>
              </a:ext>
            </a:extLst>
          </p:cNvPr>
          <p:cNvSpPr>
            <a:spLocks noGrp="1"/>
          </p:cNvSpPr>
          <p:nvPr>
            <p:ph type="sldNum" sz="quarter" idx="4294967295"/>
          </p:nvPr>
        </p:nvSpPr>
        <p:spPr>
          <a:xfrm>
            <a:off x="632875" y="1224479"/>
            <a:ext cx="10511375" cy="4409041"/>
          </a:xfrm>
        </p:spPr>
        <p:txBody>
          <a:bodyPr anchor="t"/>
          <a:lstStyle/>
          <a:p>
            <a:pPr marL="285750" indent="-285750" algn="l">
              <a:spcAft>
                <a:spcPts val="1200"/>
              </a:spcAft>
              <a:buFont typeface="Arial" panose="020B0604020202020204" pitchFamily="34" charset="0"/>
              <a:buChar char="•"/>
            </a:pPr>
            <a:r>
              <a:rPr lang="en-GB" sz="2400" dirty="0">
                <a:solidFill>
                  <a:schemeClr val="accent1">
                    <a:lumMod val="50000"/>
                  </a:schemeClr>
                </a:solidFill>
                <a:latin typeface="Raleway" pitchFamily="2" charset="0"/>
              </a:rPr>
              <a:t>Hire the </a:t>
            </a:r>
            <a:r>
              <a:rPr lang="en-GB" sz="2400" b="1" dirty="0">
                <a:solidFill>
                  <a:schemeClr val="accent1">
                    <a:lumMod val="50000"/>
                  </a:schemeClr>
                </a:solidFill>
                <a:latin typeface="Raleway" pitchFamily="2" charset="0"/>
              </a:rPr>
              <a:t>right candidates</a:t>
            </a:r>
            <a:r>
              <a:rPr lang="en-GB" sz="2400" dirty="0">
                <a:solidFill>
                  <a:schemeClr val="accent1">
                    <a:lumMod val="50000"/>
                  </a:schemeClr>
                </a:solidFill>
                <a:latin typeface="Raleway" pitchFamily="2" charset="0"/>
              </a:rPr>
              <a:t> to enhance their culture.</a:t>
            </a:r>
          </a:p>
          <a:p>
            <a:pPr marL="285750" indent="-285750" algn="l">
              <a:spcAft>
                <a:spcPts val="1200"/>
              </a:spcAft>
              <a:buFont typeface="Arial" panose="020B0604020202020204" pitchFamily="34" charset="0"/>
              <a:buChar char="•"/>
            </a:pPr>
            <a:r>
              <a:rPr lang="en-GB" sz="2400" dirty="0">
                <a:solidFill>
                  <a:schemeClr val="accent1">
                    <a:lumMod val="50000"/>
                  </a:schemeClr>
                </a:solidFill>
                <a:latin typeface="Raleway" pitchFamily="2" charset="0"/>
              </a:rPr>
              <a:t>Enhance </a:t>
            </a:r>
            <a:r>
              <a:rPr lang="en-GB" sz="2400" b="1" dirty="0">
                <a:solidFill>
                  <a:schemeClr val="accent1">
                    <a:lumMod val="50000"/>
                  </a:schemeClr>
                </a:solidFill>
                <a:latin typeface="Raleway" pitchFamily="2" charset="0"/>
              </a:rPr>
              <a:t>productivity</a:t>
            </a:r>
            <a:r>
              <a:rPr lang="en-GB" sz="2400" dirty="0">
                <a:solidFill>
                  <a:schemeClr val="accent1">
                    <a:lumMod val="50000"/>
                  </a:schemeClr>
                </a:solidFill>
                <a:latin typeface="Raleway" pitchFamily="2" charset="0"/>
              </a:rPr>
              <a:t> and </a:t>
            </a:r>
            <a:r>
              <a:rPr lang="en-GB" sz="2400" b="1" dirty="0">
                <a:solidFill>
                  <a:schemeClr val="accent1">
                    <a:lumMod val="50000"/>
                  </a:schemeClr>
                </a:solidFill>
                <a:latin typeface="Raleway" pitchFamily="2" charset="0"/>
              </a:rPr>
              <a:t>engagement</a:t>
            </a:r>
            <a:r>
              <a:rPr lang="en-GB" sz="2400" dirty="0">
                <a:solidFill>
                  <a:schemeClr val="accent1">
                    <a:lumMod val="50000"/>
                  </a:schemeClr>
                </a:solidFill>
                <a:latin typeface="Raleway" pitchFamily="2" charset="0"/>
              </a:rPr>
              <a:t>. </a:t>
            </a:r>
          </a:p>
          <a:p>
            <a:pPr marL="285750" indent="-285750" algn="l">
              <a:spcAft>
                <a:spcPts val="1200"/>
              </a:spcAft>
              <a:buFont typeface="Arial" panose="020B0604020202020204" pitchFamily="34" charset="0"/>
              <a:buChar char="•"/>
            </a:pPr>
            <a:r>
              <a:rPr lang="en-GB" sz="2400" b="1" dirty="0">
                <a:solidFill>
                  <a:schemeClr val="accent1">
                    <a:lumMod val="50000"/>
                  </a:schemeClr>
                </a:solidFill>
                <a:latin typeface="Raleway" pitchFamily="2" charset="0"/>
              </a:rPr>
              <a:t>Integrate </a:t>
            </a:r>
            <a:r>
              <a:rPr lang="en-GB" sz="2400" dirty="0">
                <a:solidFill>
                  <a:schemeClr val="accent1">
                    <a:lumMod val="50000"/>
                  </a:schemeClr>
                </a:solidFill>
                <a:latin typeface="Raleway" pitchFamily="2" charset="0"/>
              </a:rPr>
              <a:t>candidates</a:t>
            </a:r>
            <a:r>
              <a:rPr lang="en-GB" sz="2400" b="1" dirty="0">
                <a:solidFill>
                  <a:schemeClr val="accent1">
                    <a:lumMod val="50000"/>
                  </a:schemeClr>
                </a:solidFill>
                <a:latin typeface="Raleway" pitchFamily="2" charset="0"/>
              </a:rPr>
              <a:t> </a:t>
            </a:r>
            <a:r>
              <a:rPr lang="en-GB" sz="2400" dirty="0">
                <a:solidFill>
                  <a:schemeClr val="accent1">
                    <a:lumMod val="50000"/>
                  </a:schemeClr>
                </a:solidFill>
                <a:latin typeface="Raleway" pitchFamily="2" charset="0"/>
              </a:rPr>
              <a:t>into the business. </a:t>
            </a:r>
          </a:p>
          <a:p>
            <a:pPr marL="285750" indent="-285750" algn="l">
              <a:spcAft>
                <a:spcPts val="1200"/>
              </a:spcAft>
              <a:buFont typeface="Arial" panose="020B0604020202020204" pitchFamily="34" charset="0"/>
              <a:buChar char="•"/>
            </a:pPr>
            <a:r>
              <a:rPr lang="en-GB" sz="2400" dirty="0">
                <a:solidFill>
                  <a:schemeClr val="accent1">
                    <a:lumMod val="50000"/>
                  </a:schemeClr>
                </a:solidFill>
                <a:latin typeface="Raleway" pitchFamily="2" charset="0"/>
              </a:rPr>
              <a:t>Accelerate their </a:t>
            </a:r>
            <a:r>
              <a:rPr lang="en-GB" sz="2400" b="1" dirty="0">
                <a:solidFill>
                  <a:schemeClr val="accent1">
                    <a:lumMod val="50000"/>
                  </a:schemeClr>
                </a:solidFill>
                <a:latin typeface="Raleway" pitchFamily="2" charset="0"/>
              </a:rPr>
              <a:t>culture change</a:t>
            </a:r>
            <a:r>
              <a:rPr lang="en-GB" sz="2400" dirty="0">
                <a:solidFill>
                  <a:schemeClr val="accent1">
                    <a:lumMod val="50000"/>
                  </a:schemeClr>
                </a:solidFill>
                <a:latin typeface="Raleway" pitchFamily="2" charset="0"/>
              </a:rPr>
              <a:t>.</a:t>
            </a:r>
          </a:p>
          <a:p>
            <a:pPr marL="285750" indent="-285750" algn="l">
              <a:spcAft>
                <a:spcPts val="1200"/>
              </a:spcAft>
              <a:buFont typeface="Arial" panose="020B0604020202020204" pitchFamily="34" charset="0"/>
              <a:buChar char="•"/>
            </a:pPr>
            <a:r>
              <a:rPr lang="en-GB" sz="2400" dirty="0">
                <a:solidFill>
                  <a:schemeClr val="accent1">
                    <a:lumMod val="50000"/>
                  </a:schemeClr>
                </a:solidFill>
                <a:latin typeface="Raleway" pitchFamily="2" charset="0"/>
              </a:rPr>
              <a:t>Deliver on their </a:t>
            </a:r>
            <a:r>
              <a:rPr lang="en-GB" sz="2400" b="1" dirty="0">
                <a:solidFill>
                  <a:schemeClr val="accent1">
                    <a:lumMod val="50000"/>
                  </a:schemeClr>
                </a:solidFill>
                <a:latin typeface="Raleway" pitchFamily="2" charset="0"/>
              </a:rPr>
              <a:t>strategy</a:t>
            </a:r>
            <a:r>
              <a:rPr lang="en-GB" sz="2400" dirty="0">
                <a:solidFill>
                  <a:schemeClr val="accent1">
                    <a:lumMod val="50000"/>
                  </a:schemeClr>
                </a:solidFill>
                <a:latin typeface="Raleway" pitchFamily="2" charset="0"/>
              </a:rPr>
              <a:t>.</a:t>
            </a:r>
          </a:p>
          <a:p>
            <a:pPr marL="285750" indent="-285750" algn="l">
              <a:spcAft>
                <a:spcPts val="1200"/>
              </a:spcAft>
              <a:buFont typeface="Arial" panose="020B0604020202020204" pitchFamily="34" charset="0"/>
              <a:buChar char="•"/>
            </a:pPr>
            <a:r>
              <a:rPr lang="en-GB" sz="2400" dirty="0">
                <a:solidFill>
                  <a:schemeClr val="accent1">
                    <a:lumMod val="50000"/>
                  </a:schemeClr>
                </a:solidFill>
                <a:latin typeface="Raleway" pitchFamily="2" charset="0"/>
              </a:rPr>
              <a:t>Attract and retain </a:t>
            </a:r>
            <a:r>
              <a:rPr lang="en-GB" sz="2400" b="1" dirty="0">
                <a:solidFill>
                  <a:schemeClr val="accent1">
                    <a:lumMod val="50000"/>
                  </a:schemeClr>
                </a:solidFill>
                <a:latin typeface="Raleway" pitchFamily="2" charset="0"/>
              </a:rPr>
              <a:t>talent</a:t>
            </a:r>
            <a:r>
              <a:rPr lang="en-GB" sz="2400" dirty="0">
                <a:solidFill>
                  <a:schemeClr val="accent1">
                    <a:lumMod val="50000"/>
                  </a:schemeClr>
                </a:solidFill>
                <a:latin typeface="Raleway" pitchFamily="2" charset="0"/>
              </a:rPr>
              <a:t>.</a:t>
            </a:r>
          </a:p>
          <a:p>
            <a:pPr marL="285750" indent="-285750" algn="l">
              <a:spcAft>
                <a:spcPts val="1200"/>
              </a:spcAft>
              <a:buFont typeface="Arial" panose="020B0604020202020204" pitchFamily="34" charset="0"/>
              <a:buChar char="•"/>
            </a:pPr>
            <a:r>
              <a:rPr lang="en-GB" sz="2400" dirty="0">
                <a:solidFill>
                  <a:schemeClr val="accent1">
                    <a:lumMod val="50000"/>
                  </a:schemeClr>
                </a:solidFill>
                <a:latin typeface="Raleway" pitchFamily="2" charset="0"/>
              </a:rPr>
              <a:t>Reduce hiring </a:t>
            </a:r>
            <a:r>
              <a:rPr lang="en-GB" sz="2400" b="1" dirty="0">
                <a:solidFill>
                  <a:schemeClr val="accent1">
                    <a:lumMod val="50000"/>
                  </a:schemeClr>
                </a:solidFill>
                <a:latin typeface="Raleway" pitchFamily="2" charset="0"/>
              </a:rPr>
              <a:t>costs</a:t>
            </a:r>
            <a:r>
              <a:rPr lang="en-GB" sz="2400" dirty="0">
                <a:solidFill>
                  <a:schemeClr val="accent1">
                    <a:lumMod val="50000"/>
                  </a:schemeClr>
                </a:solidFill>
                <a:latin typeface="Raleway" pitchFamily="2" charset="0"/>
              </a:rPr>
              <a:t>.</a:t>
            </a:r>
          </a:p>
          <a:p>
            <a:pPr marL="285750" indent="-285750" algn="l">
              <a:spcAft>
                <a:spcPts val="1200"/>
              </a:spcAft>
              <a:buFont typeface="Arial" panose="020B0604020202020204" pitchFamily="34" charset="0"/>
              <a:buChar char="•"/>
            </a:pPr>
            <a:r>
              <a:rPr lang="en-GB" sz="2400" dirty="0">
                <a:solidFill>
                  <a:schemeClr val="accent1">
                    <a:lumMod val="50000"/>
                  </a:schemeClr>
                </a:solidFill>
                <a:latin typeface="Raleway" pitchFamily="2" charset="0"/>
              </a:rPr>
              <a:t>Speed up </a:t>
            </a:r>
            <a:r>
              <a:rPr lang="en-GB" sz="2400" b="1" dirty="0">
                <a:solidFill>
                  <a:schemeClr val="accent1">
                    <a:lumMod val="50000"/>
                  </a:schemeClr>
                </a:solidFill>
                <a:latin typeface="Raleway" pitchFamily="2" charset="0"/>
              </a:rPr>
              <a:t>onboarding</a:t>
            </a:r>
            <a:r>
              <a:rPr lang="en-GB" sz="2400" dirty="0">
                <a:solidFill>
                  <a:schemeClr val="accent1">
                    <a:lumMod val="50000"/>
                  </a:schemeClr>
                </a:solidFill>
                <a:latin typeface="Raleway" pitchFamily="2" charset="0"/>
              </a:rPr>
              <a:t>.</a:t>
            </a:r>
          </a:p>
        </p:txBody>
      </p:sp>
    </p:spTree>
    <p:extLst>
      <p:ext uri="{BB962C8B-B14F-4D97-AF65-F5344CB8AC3E}">
        <p14:creationId xmlns:p14="http://schemas.microsoft.com/office/powerpoint/2010/main" val="2256549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5992AB6-A5F6-2C46-9BBF-DFACB4240329}"/>
              </a:ext>
            </a:extLst>
          </p:cNvPr>
          <p:cNvPicPr>
            <a:picLocks noGrp="1" noChangeAspect="1"/>
          </p:cNvPicPr>
          <p:nvPr>
            <p:ph type="pic" sz="quarter" idx="14"/>
          </p:nvPr>
        </p:nvPicPr>
        <p:blipFill>
          <a:blip r:embed="rId2"/>
          <a:srcRect t="7812" b="7812"/>
          <a:stretch/>
        </p:blipFill>
        <p:spPr>
          <a:xfrm>
            <a:off x="0" y="10633"/>
            <a:ext cx="12192000" cy="6858000"/>
          </a:xfrm>
        </p:spPr>
      </p:pic>
      <p:sp>
        <p:nvSpPr>
          <p:cNvPr id="9" name="Rectangle 8">
            <a:extLst>
              <a:ext uri="{FF2B5EF4-FFF2-40B4-BE49-F238E27FC236}">
                <a16:creationId xmlns:a16="http://schemas.microsoft.com/office/drawing/2014/main" id="{38C0E6A7-F199-E94C-AF7F-58B5B65334C7}"/>
              </a:ext>
            </a:extLst>
          </p:cNvPr>
          <p:cNvSpPr>
            <a:spLocks/>
          </p:cNvSpPr>
          <p:nvPr/>
        </p:nvSpPr>
        <p:spPr>
          <a:xfrm>
            <a:off x="6096000" y="0"/>
            <a:ext cx="6096000" cy="6858000"/>
          </a:xfrm>
          <a:prstGeom prst="rect">
            <a:avLst/>
          </a:prstGeom>
          <a:solidFill>
            <a:srgbClr val="1B365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5" name="Text Placeholder 2">
            <a:extLst>
              <a:ext uri="{FF2B5EF4-FFF2-40B4-BE49-F238E27FC236}">
                <a16:creationId xmlns:a16="http://schemas.microsoft.com/office/drawing/2014/main" id="{1010E686-46A9-D24C-A9F9-7974AD554A99}"/>
              </a:ext>
            </a:extLst>
          </p:cNvPr>
          <p:cNvSpPr txBox="1">
            <a:spLocks/>
          </p:cNvSpPr>
          <p:nvPr/>
        </p:nvSpPr>
        <p:spPr>
          <a:xfrm>
            <a:off x="6096000" y="2811398"/>
            <a:ext cx="6096000" cy="123520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dirty="0">
                <a:solidFill>
                  <a:schemeClr val="bg1"/>
                </a:solidFill>
                <a:latin typeface="Raleway" pitchFamily="2" charset="0"/>
                <a:ea typeface="Verdana" panose="020B0604030504040204" pitchFamily="34" charset="0"/>
                <a:cs typeface="Effra" panose="020B0603020203020204" pitchFamily="34" charset="0"/>
              </a:rPr>
              <a:t>USING THE TAYLOR ASSESSMENT FOR RECRUITMENT</a:t>
            </a:r>
          </a:p>
        </p:txBody>
      </p:sp>
      <p:sp>
        <p:nvSpPr>
          <p:cNvPr id="5" name="Rectangle 4">
            <a:extLst>
              <a:ext uri="{FF2B5EF4-FFF2-40B4-BE49-F238E27FC236}">
                <a16:creationId xmlns:a16="http://schemas.microsoft.com/office/drawing/2014/main" id="{7BF1EF18-E90C-AD4E-B954-6834DDF8E795}"/>
              </a:ext>
            </a:extLst>
          </p:cNvPr>
          <p:cNvSpPr>
            <a:spLocks/>
          </p:cNvSpPr>
          <p:nvPr/>
        </p:nvSpPr>
        <p:spPr>
          <a:xfrm>
            <a:off x="0" y="694"/>
            <a:ext cx="6096000" cy="6858000"/>
          </a:xfrm>
          <a:prstGeom prst="rect">
            <a:avLst/>
          </a:prstGeom>
          <a:solidFill>
            <a:srgbClr val="55688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Tree>
    <p:extLst>
      <p:ext uri="{BB962C8B-B14F-4D97-AF65-F5344CB8AC3E}">
        <p14:creationId xmlns:p14="http://schemas.microsoft.com/office/powerpoint/2010/main" val="2842356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C87332-2720-E99C-0BA5-4BD92F98A4F1}"/>
              </a:ext>
            </a:extLst>
          </p:cNvPr>
          <p:cNvSpPr/>
          <p:nvPr/>
        </p:nvSpPr>
        <p:spPr>
          <a:xfrm rot="5400000">
            <a:off x="3980905" y="-2725649"/>
            <a:ext cx="4230192" cy="12191997"/>
          </a:xfrm>
          <a:prstGeom prst="rect">
            <a:avLst/>
          </a:prstGeom>
          <a:gradFill>
            <a:gsLst>
              <a:gs pos="0">
                <a:schemeClr val="accent1">
                  <a:lumMod val="5000"/>
                  <a:lumOff val="95000"/>
                  <a:alpha val="0"/>
                </a:schemeClr>
              </a:gs>
              <a:gs pos="100000">
                <a:schemeClr val="bg1">
                  <a:alpha val="0"/>
                </a:schemeClr>
              </a:gs>
              <a:gs pos="47000">
                <a:srgbClr val="919DBA">
                  <a:alpha val="27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graphicFrame>
        <p:nvGraphicFramePr>
          <p:cNvPr id="5" name="Object 4" hidden="1">
            <a:extLst>
              <a:ext uri="{FF2B5EF4-FFF2-40B4-BE49-F238E27FC236}">
                <a16:creationId xmlns:a16="http://schemas.microsoft.com/office/drawing/2014/main" id="{30CF9368-00A8-4C58-A4BA-9E6E04BCF30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30CF9368-00A8-4C58-A4BA-9E6E04BCF3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7" name="Rectangle 26">
            <a:extLst>
              <a:ext uri="{FF2B5EF4-FFF2-40B4-BE49-F238E27FC236}">
                <a16:creationId xmlns:a16="http://schemas.microsoft.com/office/drawing/2014/main" id="{A3A86E05-4430-5147-8AD8-C7ABDDDFE430}"/>
              </a:ext>
            </a:extLst>
          </p:cNvPr>
          <p:cNvSpPr/>
          <p:nvPr/>
        </p:nvSpPr>
        <p:spPr>
          <a:xfrm>
            <a:off x="632875" y="388072"/>
            <a:ext cx="7208352"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gradFill>
                  <a:gsLst>
                    <a:gs pos="13000">
                      <a:srgbClr val="8C9CBB"/>
                    </a:gs>
                    <a:gs pos="99000">
                      <a:srgbClr val="2D3269"/>
                    </a:gs>
                  </a:gsLst>
                  <a:lin ang="16200000" scaled="0"/>
                </a:gradFill>
                <a:latin typeface="Raleway" pitchFamily="2" charset="0"/>
              </a:rPr>
              <a:t>Overview of the process</a:t>
            </a:r>
          </a:p>
        </p:txBody>
      </p:sp>
      <p:graphicFrame>
        <p:nvGraphicFramePr>
          <p:cNvPr id="3" name="Diagram 2">
            <a:extLst>
              <a:ext uri="{FF2B5EF4-FFF2-40B4-BE49-F238E27FC236}">
                <a16:creationId xmlns:a16="http://schemas.microsoft.com/office/drawing/2014/main" id="{BE2A33FC-4A98-B97F-8C6C-EF69E35605F2}"/>
              </a:ext>
            </a:extLst>
          </p:cNvPr>
          <p:cNvGraphicFramePr/>
          <p:nvPr>
            <p:extLst>
              <p:ext uri="{D42A27DB-BD31-4B8C-83A1-F6EECF244321}">
                <p14:modId xmlns:p14="http://schemas.microsoft.com/office/powerpoint/2010/main" val="3858341611"/>
              </p:ext>
            </p:extLst>
          </p:nvPr>
        </p:nvGraphicFramePr>
        <p:xfrm>
          <a:off x="256447" y="1307765"/>
          <a:ext cx="11788346" cy="11718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extBox 3">
            <a:extLst>
              <a:ext uri="{FF2B5EF4-FFF2-40B4-BE49-F238E27FC236}">
                <a16:creationId xmlns:a16="http://schemas.microsoft.com/office/drawing/2014/main" id="{E2CF813D-A957-2BAC-C41A-F85806C8D4F0}"/>
              </a:ext>
            </a:extLst>
          </p:cNvPr>
          <p:cNvSpPr txBox="1"/>
          <p:nvPr/>
        </p:nvSpPr>
        <p:spPr>
          <a:xfrm>
            <a:off x="190458" y="2479569"/>
            <a:ext cx="1749555" cy="2031325"/>
          </a:xfrm>
          <a:prstGeom prst="rect">
            <a:avLst/>
          </a:prstGeom>
          <a:noFill/>
        </p:spPr>
        <p:txBody>
          <a:bodyPr wrap="square">
            <a:spAutoFit/>
          </a:bodyPr>
          <a:lstStyle/>
          <a:p>
            <a:pPr marL="179388" indent="-179388">
              <a:buFont typeface="Arial" panose="020B0604020202020204" pitchFamily="34" charset="0"/>
              <a:buChar char="•"/>
              <a:defRPr/>
            </a:pPr>
            <a:r>
              <a:rPr lang="en-US"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rPr>
              <a:t>WTT or ZRG Superuser leads 60-minute conversation with client to </a:t>
            </a:r>
            <a:r>
              <a:rPr lang="en-US" sz="1400" b="1"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rPr>
              <a:t>define </a:t>
            </a:r>
            <a:r>
              <a:rPr lang="en-US"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rPr>
              <a:t>the company’s </a:t>
            </a:r>
            <a:r>
              <a:rPr lang="en-US" sz="1400" b="1"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rPr>
              <a:t>target culture profile</a:t>
            </a:r>
            <a:endParaRPr lang="en-US"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AD86E6C5-CD66-76D1-7E2F-B293CC37B28E}"/>
              </a:ext>
            </a:extLst>
          </p:cNvPr>
          <p:cNvSpPr txBox="1"/>
          <p:nvPr/>
        </p:nvSpPr>
        <p:spPr>
          <a:xfrm>
            <a:off x="1961801" y="2474891"/>
            <a:ext cx="1667793" cy="2677656"/>
          </a:xfrm>
          <a:prstGeom prst="rect">
            <a:avLst/>
          </a:prstGeom>
          <a:noFill/>
        </p:spPr>
        <p:txBody>
          <a:bodyPr wrap="square">
            <a:spAutoFit/>
          </a:bodyPr>
          <a:lstStyle/>
          <a:p>
            <a:pPr marL="179388" indent="-179388">
              <a:buFont typeface="Arial" panose="020B0604020202020204" pitchFamily="34" charset="0"/>
              <a:buChar char="•"/>
              <a:defRPr/>
            </a:pPr>
            <a:r>
              <a:rPr lang="en-US" sz="1400" b="1"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rPr>
              <a:t>Exactly as you do today </a:t>
            </a:r>
          </a:p>
          <a:p>
            <a:pPr marL="179388" indent="-179388">
              <a:buFont typeface="Arial" panose="020B0604020202020204" pitchFamily="34" charset="0"/>
              <a:buChar char="•"/>
              <a:defRPr/>
            </a:pPr>
            <a:endParaRPr lang="en-US" sz="1400" b="1"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endParaRPr>
          </a:p>
          <a:p>
            <a:pPr marL="179388" indent="-179388">
              <a:buFont typeface="Arial" panose="020B0604020202020204" pitchFamily="34" charset="0"/>
              <a:buChar char="•"/>
              <a:defRPr/>
            </a:pPr>
            <a:r>
              <a:rPr lang="en-US"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rPr>
              <a:t>Candidates History to Role/Mandate</a:t>
            </a:r>
          </a:p>
          <a:p>
            <a:pPr marL="179388" indent="-179388">
              <a:buFont typeface="Arial" panose="020B0604020202020204" pitchFamily="34" charset="0"/>
              <a:buChar char="•"/>
              <a:defRPr/>
            </a:pPr>
            <a:endParaRPr lang="en-US"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endParaRPr>
          </a:p>
          <a:p>
            <a:pPr marL="179388" indent="-179388">
              <a:buFont typeface="Arial" panose="020B0604020202020204" pitchFamily="34" charset="0"/>
              <a:buChar char="•"/>
              <a:defRPr/>
            </a:pPr>
            <a:r>
              <a:rPr lang="en-US"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rPr>
              <a:t>Similar/ dissimilar size, stage, challenge factors</a:t>
            </a:r>
          </a:p>
        </p:txBody>
      </p:sp>
      <p:sp>
        <p:nvSpPr>
          <p:cNvPr id="7" name="TextBox 6">
            <a:extLst>
              <a:ext uri="{FF2B5EF4-FFF2-40B4-BE49-F238E27FC236}">
                <a16:creationId xmlns:a16="http://schemas.microsoft.com/office/drawing/2014/main" id="{FBAB46A3-C4C4-FF01-5DFC-F3A692FEB8B0}"/>
              </a:ext>
            </a:extLst>
          </p:cNvPr>
          <p:cNvSpPr txBox="1"/>
          <p:nvPr/>
        </p:nvSpPr>
        <p:spPr>
          <a:xfrm>
            <a:off x="3792784" y="2534025"/>
            <a:ext cx="2095131" cy="3231654"/>
          </a:xfrm>
          <a:prstGeom prst="rect">
            <a:avLst/>
          </a:prstGeom>
          <a:noFill/>
        </p:spPr>
        <p:txBody>
          <a:bodyPr wrap="square" lIns="0" tIns="0" rIns="0" bIns="0" rtlCol="0">
            <a:spAutoFit/>
          </a:bodyPr>
          <a:lstStyle/>
          <a:p>
            <a:pPr marL="285750" indent="-285750">
              <a:buFont typeface="Arial" panose="020B0604020202020204" pitchFamily="34" charset="0"/>
              <a:buChar char="•"/>
              <a:defRPr/>
            </a:pPr>
            <a:r>
              <a:rPr lang="en-US" sz="1400" b="1"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rPr>
              <a:t>Shortlisted candidates take 30-minute online assessment</a:t>
            </a:r>
          </a:p>
          <a:p>
            <a:pPr marL="285750" indent="-285750">
              <a:buFont typeface="Arial" panose="020B0604020202020204" pitchFamily="34" charset="0"/>
              <a:buChar char="•"/>
              <a:defRPr/>
            </a:pPr>
            <a:endParaRPr lang="en-US" sz="1400" b="1"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rPr>
              <a:t>You receive the Individual and Cross-Candidate reports</a:t>
            </a:r>
          </a:p>
          <a:p>
            <a:pPr marL="285750" indent="-285750">
              <a:buFont typeface="Arial" panose="020B0604020202020204" pitchFamily="34" charset="0"/>
              <a:buChar char="•"/>
              <a:defRPr/>
            </a:pPr>
            <a:endParaRPr lang="en-US"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rPr>
              <a:t>Client debrief on slate by WTT or ZRG Superuser</a:t>
            </a:r>
          </a:p>
          <a:p>
            <a:pPr marL="285750" indent="-285750">
              <a:buFont typeface="Arial" panose="020B0604020202020204" pitchFamily="34" charset="0"/>
              <a:buChar char="•"/>
              <a:defRPr/>
            </a:pPr>
            <a:endParaRPr lang="en-US"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rPr>
              <a:t>Candidate debrief (optional)</a:t>
            </a:r>
          </a:p>
        </p:txBody>
      </p:sp>
      <p:sp>
        <p:nvSpPr>
          <p:cNvPr id="11" name="TextBox 10">
            <a:extLst>
              <a:ext uri="{FF2B5EF4-FFF2-40B4-BE49-F238E27FC236}">
                <a16:creationId xmlns:a16="http://schemas.microsoft.com/office/drawing/2014/main" id="{F796EEBB-3DB2-2AB2-0EEF-6B114E12A701}"/>
              </a:ext>
            </a:extLst>
          </p:cNvPr>
          <p:cNvSpPr txBox="1"/>
          <p:nvPr/>
        </p:nvSpPr>
        <p:spPr>
          <a:xfrm>
            <a:off x="5997788" y="2479569"/>
            <a:ext cx="1951336" cy="2117246"/>
          </a:xfrm>
          <a:prstGeom prst="rect">
            <a:avLst/>
          </a:prstGeom>
          <a:noFill/>
        </p:spPr>
        <p:txBody>
          <a:bodyPr wrap="square">
            <a:spAutoFit/>
          </a:bodyPr>
          <a:lstStyle/>
          <a:p>
            <a:pPr marL="179388" indent="-179388">
              <a:lnSpc>
                <a:spcPct val="94018"/>
              </a:lnSpc>
              <a:buFont typeface="Arial" panose="020B0604020202020204" pitchFamily="34" charset="0"/>
              <a:buChar char="•"/>
              <a:defRPr/>
            </a:pPr>
            <a:r>
              <a:rPr lang="en-US"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rPr>
              <a:t>Probe TA results </a:t>
            </a:r>
            <a:br>
              <a:rPr lang="en-US"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rPr>
            </a:br>
            <a:r>
              <a:rPr lang="en-US"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rPr>
              <a:t>in interview</a:t>
            </a:r>
          </a:p>
          <a:p>
            <a:pPr marL="179388" indent="-179388">
              <a:lnSpc>
                <a:spcPct val="94018"/>
              </a:lnSpc>
              <a:buFont typeface="Arial" panose="020B0604020202020204" pitchFamily="34" charset="0"/>
              <a:buChar char="•"/>
              <a:defRPr/>
            </a:pPr>
            <a:endParaRPr lang="en-US"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endParaRPr>
          </a:p>
          <a:p>
            <a:pPr marL="179388" indent="-179388">
              <a:lnSpc>
                <a:spcPct val="94018"/>
              </a:lnSpc>
              <a:buFont typeface="Arial" panose="020B0604020202020204" pitchFamily="34" charset="0"/>
              <a:buChar char="•"/>
              <a:defRPr/>
            </a:pPr>
            <a:r>
              <a:rPr lang="en-US"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rPr>
              <a:t>Draw from bank of questions per archetype and behavior</a:t>
            </a:r>
          </a:p>
          <a:p>
            <a:pPr marL="179388" indent="-179388">
              <a:lnSpc>
                <a:spcPct val="94018"/>
              </a:lnSpc>
              <a:buFont typeface="Arial" panose="020B0604020202020204" pitchFamily="34" charset="0"/>
              <a:buChar char="•"/>
              <a:defRPr/>
            </a:pPr>
            <a:endParaRPr lang="en-US"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endParaRPr>
          </a:p>
          <a:p>
            <a:pPr marL="179388" indent="-179388">
              <a:lnSpc>
                <a:spcPct val="94018"/>
              </a:lnSpc>
              <a:buFont typeface="Arial" panose="020B0604020202020204" pitchFamily="34" charset="0"/>
              <a:buChar char="•"/>
              <a:defRPr/>
            </a:pPr>
            <a:r>
              <a:rPr lang="en-US"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rPr>
              <a:t>Can be used by </a:t>
            </a:r>
            <a:br>
              <a:rPr lang="en-US"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rPr>
            </a:br>
            <a:r>
              <a:rPr lang="en-US"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rPr>
              <a:t>ZRG and client </a:t>
            </a:r>
          </a:p>
        </p:txBody>
      </p:sp>
      <p:sp>
        <p:nvSpPr>
          <p:cNvPr id="12" name="TextBox 11">
            <a:extLst>
              <a:ext uri="{FF2B5EF4-FFF2-40B4-BE49-F238E27FC236}">
                <a16:creationId xmlns:a16="http://schemas.microsoft.com/office/drawing/2014/main" id="{2909775F-59B2-7564-2877-3118FAF79343}"/>
              </a:ext>
            </a:extLst>
          </p:cNvPr>
          <p:cNvSpPr txBox="1"/>
          <p:nvPr/>
        </p:nvSpPr>
        <p:spPr>
          <a:xfrm>
            <a:off x="7841229" y="2477265"/>
            <a:ext cx="1777160" cy="699807"/>
          </a:xfrm>
          <a:prstGeom prst="rect">
            <a:avLst/>
          </a:prstGeom>
          <a:noFill/>
        </p:spPr>
        <p:txBody>
          <a:bodyPr wrap="square">
            <a:spAutoFit/>
          </a:bodyPr>
          <a:lstStyle/>
          <a:p>
            <a:pPr marL="179388" indent="-179388">
              <a:lnSpc>
                <a:spcPct val="94018"/>
              </a:lnSpc>
              <a:buFont typeface="Arial" panose="020B0604020202020204" pitchFamily="34" charset="0"/>
              <a:buChar char="•"/>
              <a:defRPr/>
            </a:pPr>
            <a:r>
              <a:rPr lang="en-US"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rPr>
              <a:t>TA Score is integrated into Zi</a:t>
            </a:r>
            <a:endParaRPr lang="en-GB" sz="1400" dirty="0">
              <a:solidFill>
                <a:schemeClr val="accent1">
                  <a:lumMod val="50000"/>
                  <a:alpha val="90000"/>
                </a:schemeClr>
              </a:solidFill>
              <a:latin typeface="Raleway Medium" panose="020B0503030101060003" pitchFamily="34"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05862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0CF9368-00A8-4C58-A4BA-9E6E04BCF30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30CF9368-00A8-4C58-A4BA-9E6E04BCF3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7" name="Rectangle 26">
            <a:extLst>
              <a:ext uri="{FF2B5EF4-FFF2-40B4-BE49-F238E27FC236}">
                <a16:creationId xmlns:a16="http://schemas.microsoft.com/office/drawing/2014/main" id="{A3A86E05-4430-5147-8AD8-C7ABDDDFE430}"/>
              </a:ext>
            </a:extLst>
          </p:cNvPr>
          <p:cNvSpPr/>
          <p:nvPr/>
        </p:nvSpPr>
        <p:spPr>
          <a:xfrm>
            <a:off x="632875" y="388072"/>
            <a:ext cx="7208352"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gradFill>
                  <a:gsLst>
                    <a:gs pos="13000">
                      <a:srgbClr val="8C9CBB"/>
                    </a:gs>
                    <a:gs pos="99000">
                      <a:srgbClr val="2D3269"/>
                    </a:gs>
                  </a:gsLst>
                  <a:lin ang="16200000" scaled="0"/>
                </a:gradFill>
                <a:latin typeface="Raleway" pitchFamily="2" charset="0"/>
              </a:rPr>
              <a:t>A</a:t>
            </a:r>
            <a:r>
              <a:rPr lang="en-GB" sz="2800" dirty="0">
                <a:gradFill>
                  <a:gsLst>
                    <a:gs pos="13000">
                      <a:srgbClr val="8C9CBB"/>
                    </a:gs>
                    <a:gs pos="99000">
                      <a:srgbClr val="2D3269"/>
                    </a:gs>
                  </a:gsLst>
                  <a:lin ang="16200000" scaled="0"/>
                </a:gradFill>
                <a:latin typeface="Raleway" pitchFamily="2" charset="0"/>
              </a:rPr>
              <a:t> ‘How-To’ Recruitment Scenario</a:t>
            </a:r>
            <a:endParaRPr lang="en-US" sz="2800" dirty="0">
              <a:gradFill>
                <a:gsLst>
                  <a:gs pos="13000">
                    <a:srgbClr val="8C9CBB"/>
                  </a:gs>
                  <a:gs pos="99000">
                    <a:srgbClr val="2D3269"/>
                  </a:gs>
                </a:gsLst>
                <a:lin ang="16200000" scaled="0"/>
              </a:gradFill>
              <a:latin typeface="Raleway" pitchFamily="2" charset="0"/>
            </a:endParaRPr>
          </a:p>
        </p:txBody>
      </p:sp>
      <p:sp>
        <p:nvSpPr>
          <p:cNvPr id="2" name="TextBox 1">
            <a:extLst>
              <a:ext uri="{FF2B5EF4-FFF2-40B4-BE49-F238E27FC236}">
                <a16:creationId xmlns:a16="http://schemas.microsoft.com/office/drawing/2014/main" id="{46D19D52-F00D-CDEA-BF78-6D5B489C7657}"/>
              </a:ext>
            </a:extLst>
          </p:cNvPr>
          <p:cNvSpPr txBox="1"/>
          <p:nvPr/>
        </p:nvSpPr>
        <p:spPr>
          <a:xfrm>
            <a:off x="632875" y="973000"/>
            <a:ext cx="76979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200" b="0" i="0" u="none" strike="noStrike" kern="1200" cap="none" spc="0" normalizeH="0" baseline="0" noProof="0" dirty="0">
                <a:ln>
                  <a:noFill/>
                </a:ln>
                <a:solidFill>
                  <a:schemeClr val="accent1">
                    <a:lumMod val="50000"/>
                  </a:schemeClr>
                </a:solidFill>
                <a:effectLst/>
                <a:uLnTx/>
                <a:uFillTx/>
                <a:latin typeface="Raleway" pitchFamily="2" charset="0"/>
                <a:cs typeface="Effra" panose="020B0603020203020204" pitchFamily="34" charset="0"/>
              </a:rPr>
              <a:t>To use the Taylor Assessment for recruitment, you must follow the following five steps:</a:t>
            </a:r>
          </a:p>
        </p:txBody>
      </p:sp>
      <p:sp>
        <p:nvSpPr>
          <p:cNvPr id="21" name="TextBox 20">
            <a:extLst>
              <a:ext uri="{FF2B5EF4-FFF2-40B4-BE49-F238E27FC236}">
                <a16:creationId xmlns:a16="http://schemas.microsoft.com/office/drawing/2014/main" id="{49869674-5A1C-9E4D-AFD8-9B526B2F8F58}"/>
              </a:ext>
            </a:extLst>
          </p:cNvPr>
          <p:cNvSpPr txBox="1"/>
          <p:nvPr/>
        </p:nvSpPr>
        <p:spPr>
          <a:xfrm>
            <a:off x="632875" y="1573876"/>
            <a:ext cx="8069062" cy="4228209"/>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1000"/>
              </a:spcBef>
              <a:spcAft>
                <a:spcPts val="800"/>
              </a:spcAft>
              <a:buClrTx/>
              <a:buSzTx/>
              <a:buFontTx/>
              <a:buAutoNum type="arabicPeriod"/>
              <a:tabLst/>
              <a:defRPr/>
            </a:pPr>
            <a:r>
              <a:rPr kumimoji="0" lang="en-GB" sz="1400" b="0" i="0" u="none" strike="noStrike" kern="0" cap="none" spc="0" normalizeH="0" baseline="0" noProof="0" dirty="0">
                <a:ln>
                  <a:noFill/>
                </a:ln>
                <a:solidFill>
                  <a:schemeClr val="accent1">
                    <a:lumMod val="50000"/>
                  </a:schemeClr>
                </a:solidFill>
                <a:effectLst/>
                <a:uLnTx/>
                <a:uFillTx/>
                <a:latin typeface="Raleway" pitchFamily="2" charset="0"/>
                <a:ea typeface="Times New Roman" panose="02020603050405020304" pitchFamily="18" charset="0"/>
                <a:cs typeface="Effra" panose="020B0603020203020204" pitchFamily="34" charset="0"/>
              </a:rPr>
              <a:t>You complete a Taylor Assessment request form for all shortlisted candidates and inform them that they will then receive a link to complete the assessment within 24 hours. </a:t>
            </a:r>
          </a:p>
          <a:p>
            <a:pPr marL="342900" marR="0" lvl="0" indent="-342900" algn="l" defTabSz="914400" rtl="0" eaLnBrk="1" fontAlgn="auto" latinLnBrk="0" hangingPunct="1">
              <a:lnSpc>
                <a:spcPct val="107000"/>
              </a:lnSpc>
              <a:spcBef>
                <a:spcPts val="1000"/>
              </a:spcBef>
              <a:spcAft>
                <a:spcPts val="800"/>
              </a:spcAft>
              <a:buClrTx/>
              <a:buSzTx/>
              <a:buFontTx/>
              <a:buAutoNum type="arabicPeriod"/>
              <a:tabLst/>
              <a:defRPr/>
            </a:pPr>
            <a:r>
              <a:rPr kumimoji="0" lang="en-GB" sz="1400" b="0" i="0" u="none" strike="noStrike" kern="0" cap="none" spc="0" normalizeH="0" baseline="0" noProof="0" dirty="0">
                <a:ln>
                  <a:noFill/>
                </a:ln>
                <a:solidFill>
                  <a:schemeClr val="accent1">
                    <a:lumMod val="50000"/>
                  </a:schemeClr>
                </a:solidFill>
                <a:effectLst/>
                <a:uLnTx/>
                <a:uFillTx/>
                <a:latin typeface="Raleway" pitchFamily="2" charset="0"/>
                <a:ea typeface="Times New Roman" panose="02020603050405020304" pitchFamily="18" charset="0"/>
                <a:cs typeface="Effra" panose="020B0603020203020204" pitchFamily="34" charset="0"/>
              </a:rPr>
              <a:t>If the candidate has not completed the assessment within 72 hours, our administrator will send an email reminder. </a:t>
            </a:r>
          </a:p>
          <a:p>
            <a:pPr marL="342900" marR="0" lvl="0" indent="-342900" algn="l" defTabSz="914400" rtl="0" eaLnBrk="1" fontAlgn="auto" latinLnBrk="0" hangingPunct="1">
              <a:lnSpc>
                <a:spcPct val="107000"/>
              </a:lnSpc>
              <a:spcBef>
                <a:spcPts val="1000"/>
              </a:spcBef>
              <a:spcAft>
                <a:spcPts val="800"/>
              </a:spcAft>
              <a:buClrTx/>
              <a:buSzTx/>
              <a:buFontTx/>
              <a:buAutoNum type="arabicPeriod"/>
              <a:tabLst/>
              <a:defRPr/>
            </a:pPr>
            <a:r>
              <a:rPr kumimoji="0" lang="en-GB" sz="1400" b="0" i="0" u="none" strike="noStrike" kern="0" cap="none" spc="0" normalizeH="0" baseline="0" noProof="0" dirty="0">
                <a:ln>
                  <a:noFill/>
                </a:ln>
                <a:solidFill>
                  <a:schemeClr val="accent1">
                    <a:lumMod val="50000"/>
                  </a:schemeClr>
                </a:solidFill>
                <a:effectLst/>
                <a:uLnTx/>
                <a:uFillTx/>
                <a:latin typeface="Raleway" pitchFamily="2" charset="0"/>
                <a:ea typeface="Times New Roman" panose="02020603050405020304" pitchFamily="18" charset="0"/>
                <a:cs typeface="Effra" panose="020B0603020203020204" pitchFamily="34" charset="0"/>
              </a:rPr>
              <a:t>As each candidate completes the assessment, you will receive a written report with each candidate’s individual detailed results. Once all candidates have completed the assessment, you will receive the Cross-Candidate Comparison report to setup the client debrief.</a:t>
            </a:r>
          </a:p>
          <a:p>
            <a:pPr marL="342900" marR="0" lvl="0" indent="-342900" algn="l" defTabSz="914400" rtl="0" eaLnBrk="1" fontAlgn="auto" latinLnBrk="0" hangingPunct="1">
              <a:lnSpc>
                <a:spcPct val="107000"/>
              </a:lnSpc>
              <a:spcBef>
                <a:spcPts val="1000"/>
              </a:spcBef>
              <a:spcAft>
                <a:spcPts val="800"/>
              </a:spcAft>
              <a:buClrTx/>
              <a:buSzTx/>
              <a:buFontTx/>
              <a:buAutoNum type="arabicPeriod"/>
              <a:tabLst/>
              <a:defRPr/>
            </a:pPr>
            <a:r>
              <a:rPr kumimoji="0" lang="en-GB" sz="1400" b="0" i="0" u="none" strike="noStrike" kern="0" cap="none" spc="0" normalizeH="0" baseline="0" noProof="0" dirty="0">
                <a:ln>
                  <a:noFill/>
                </a:ln>
                <a:solidFill>
                  <a:schemeClr val="accent1">
                    <a:lumMod val="50000"/>
                  </a:schemeClr>
                </a:solidFill>
                <a:effectLst/>
                <a:uLnTx/>
                <a:uFillTx/>
                <a:latin typeface="Raleway" pitchFamily="2" charset="0"/>
                <a:ea typeface="Times New Roman" panose="02020603050405020304" pitchFamily="18" charset="0"/>
                <a:cs typeface="Effra" panose="020B0603020203020204" pitchFamily="34" charset="0"/>
              </a:rPr>
              <a:t>You would then schedule this debrief with the client, and if the client requests it, a separate debrief with the candidate (at an additional cost). These are conducted by a trained Taylor Assessment specialist who will support interpretation of the results.</a:t>
            </a:r>
          </a:p>
          <a:p>
            <a:pPr marL="342900" marR="0" lvl="0" indent="-342900" algn="l" defTabSz="914400" rtl="0" eaLnBrk="1" fontAlgn="auto" latinLnBrk="0" hangingPunct="1">
              <a:lnSpc>
                <a:spcPct val="107000"/>
              </a:lnSpc>
              <a:spcBef>
                <a:spcPts val="1000"/>
              </a:spcBef>
              <a:spcAft>
                <a:spcPts val="800"/>
              </a:spcAft>
              <a:buClrTx/>
              <a:buSzTx/>
              <a:buFontTx/>
              <a:buAutoNum type="arabicPeriod"/>
              <a:tabLst/>
              <a:defRPr/>
            </a:pPr>
            <a:r>
              <a:rPr kumimoji="0" lang="en-US" sz="1400" b="0" i="0" u="none" strike="noStrike" kern="0" cap="none" spc="0" normalizeH="0" baseline="0" noProof="0" dirty="0">
                <a:ln>
                  <a:noFill/>
                </a:ln>
                <a:solidFill>
                  <a:schemeClr val="accent1">
                    <a:lumMod val="50000"/>
                  </a:schemeClr>
                </a:solidFill>
                <a:effectLst/>
                <a:uLnTx/>
                <a:uFillTx/>
                <a:latin typeface="Raleway" pitchFamily="2" charset="0"/>
                <a:ea typeface="Times New Roman" panose="02020603050405020304" pitchFamily="18" charset="0"/>
                <a:cs typeface="Effra" panose="020B0603020203020204" pitchFamily="34" charset="0"/>
              </a:rPr>
              <a:t>You provide the client with a set of tailored interview questions that can be used by either/both the company and the MD depending on how you have worked with the client to define this part of the process.</a:t>
            </a:r>
            <a:endParaRPr kumimoji="0" lang="en-GB" sz="1400" b="0" i="0" u="none" strike="noStrike" kern="0" cap="none" spc="0" normalizeH="0" baseline="0" noProof="0" dirty="0">
              <a:ln>
                <a:noFill/>
              </a:ln>
              <a:solidFill>
                <a:schemeClr val="accent1">
                  <a:lumMod val="50000"/>
                </a:schemeClr>
              </a:solidFill>
              <a:effectLst/>
              <a:uLnTx/>
              <a:uFillTx/>
              <a:latin typeface="Raleway" pitchFamily="2" charset="0"/>
              <a:ea typeface="Times New Roman" panose="02020603050405020304" pitchFamily="18" charset="0"/>
              <a:cs typeface="Effra" panose="020B0603020203020204" pitchFamily="34" charset="0"/>
            </a:endParaRPr>
          </a:p>
        </p:txBody>
      </p:sp>
      <p:sp>
        <p:nvSpPr>
          <p:cNvPr id="46" name="Rectangle 45">
            <a:extLst>
              <a:ext uri="{FF2B5EF4-FFF2-40B4-BE49-F238E27FC236}">
                <a16:creationId xmlns:a16="http://schemas.microsoft.com/office/drawing/2014/main" id="{D02BC719-4FE9-F8B0-30B6-4F1F47AA31C3}"/>
              </a:ext>
            </a:extLst>
          </p:cNvPr>
          <p:cNvSpPr/>
          <p:nvPr/>
        </p:nvSpPr>
        <p:spPr>
          <a:xfrm>
            <a:off x="8798728" y="388072"/>
            <a:ext cx="2893064"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dirty="0">
                <a:gradFill>
                  <a:gsLst>
                    <a:gs pos="13000">
                      <a:srgbClr val="8C9CBB"/>
                    </a:gs>
                    <a:gs pos="99000">
                      <a:srgbClr val="2D3269"/>
                    </a:gs>
                  </a:gsLst>
                  <a:lin ang="16200000" scaled="0"/>
                </a:gradFill>
                <a:latin typeface="Raleway" pitchFamily="2" charset="0"/>
              </a:rPr>
              <a:t>TA Request Form</a:t>
            </a:r>
            <a:endParaRPr kumimoji="0" lang="en-US" sz="2400" u="none" strike="noStrike" kern="1200" cap="none" spc="0" normalizeH="0" baseline="0" noProof="0" dirty="0">
              <a:ln>
                <a:noFill/>
              </a:ln>
              <a:gradFill>
                <a:gsLst>
                  <a:gs pos="13000">
                    <a:srgbClr val="8C9CBB"/>
                  </a:gs>
                  <a:gs pos="99000">
                    <a:srgbClr val="2D3269"/>
                  </a:gs>
                </a:gsLst>
                <a:lin ang="16200000" scaled="0"/>
              </a:gradFill>
              <a:effectLst/>
              <a:uLnTx/>
              <a:uFillTx/>
              <a:latin typeface="Raleway" pitchFamily="2" charset="0"/>
            </a:endParaRPr>
          </a:p>
        </p:txBody>
      </p:sp>
      <p:pic>
        <p:nvPicPr>
          <p:cNvPr id="7" name="Picture 6">
            <a:extLst>
              <a:ext uri="{FF2B5EF4-FFF2-40B4-BE49-F238E27FC236}">
                <a16:creationId xmlns:a16="http://schemas.microsoft.com/office/drawing/2014/main" id="{6C8EE775-336B-2BFF-AB0E-D7421FF481EA}"/>
              </a:ext>
            </a:extLst>
          </p:cNvPr>
          <p:cNvPicPr>
            <a:picLocks noChangeAspect="1"/>
          </p:cNvPicPr>
          <p:nvPr/>
        </p:nvPicPr>
        <p:blipFill>
          <a:blip r:embed="rId6"/>
          <a:stretch>
            <a:fillRect/>
          </a:stretch>
        </p:blipFill>
        <p:spPr>
          <a:xfrm>
            <a:off x="9103082" y="1008536"/>
            <a:ext cx="2284356" cy="4814801"/>
          </a:xfrm>
          <a:prstGeom prst="rect">
            <a:avLst/>
          </a:prstGeom>
        </p:spPr>
      </p:pic>
      <p:pic>
        <p:nvPicPr>
          <p:cNvPr id="10" name="Picture 9" descr="Qr code&#10;&#10;Description automatically generated">
            <a:extLst>
              <a:ext uri="{FF2B5EF4-FFF2-40B4-BE49-F238E27FC236}">
                <a16:creationId xmlns:a16="http://schemas.microsoft.com/office/drawing/2014/main" id="{024413AB-BBEB-0497-4808-BA9E72E5C068}"/>
              </a:ext>
            </a:extLst>
          </p:cNvPr>
          <p:cNvPicPr>
            <a:picLocks noChangeAspect="1"/>
          </p:cNvPicPr>
          <p:nvPr/>
        </p:nvPicPr>
        <p:blipFill>
          <a:blip r:embed="rId7"/>
          <a:stretch>
            <a:fillRect/>
          </a:stretch>
        </p:blipFill>
        <p:spPr>
          <a:xfrm>
            <a:off x="8701937" y="5162714"/>
            <a:ext cx="1244743" cy="1547630"/>
          </a:xfrm>
          <a:prstGeom prst="rect">
            <a:avLst/>
          </a:prstGeom>
          <a:solidFill>
            <a:srgbClr val="556887"/>
          </a:solidFill>
        </p:spPr>
      </p:pic>
    </p:spTree>
    <p:extLst>
      <p:ext uri="{BB962C8B-B14F-4D97-AF65-F5344CB8AC3E}">
        <p14:creationId xmlns:p14="http://schemas.microsoft.com/office/powerpoint/2010/main" val="2751270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5992AB6-A5F6-2C46-9BBF-DFACB4240329}"/>
              </a:ext>
            </a:extLst>
          </p:cNvPr>
          <p:cNvPicPr>
            <a:picLocks noGrp="1" noChangeAspect="1"/>
          </p:cNvPicPr>
          <p:nvPr>
            <p:ph type="pic" sz="quarter" idx="14"/>
          </p:nvPr>
        </p:nvPicPr>
        <p:blipFill>
          <a:blip r:embed="rId2"/>
          <a:srcRect t="7812" b="7812"/>
          <a:stretch/>
        </p:blipFill>
        <p:spPr>
          <a:xfrm>
            <a:off x="0" y="10633"/>
            <a:ext cx="12192000" cy="6858000"/>
          </a:xfrm>
        </p:spPr>
      </p:pic>
      <p:sp>
        <p:nvSpPr>
          <p:cNvPr id="9" name="Rectangle 8">
            <a:extLst>
              <a:ext uri="{FF2B5EF4-FFF2-40B4-BE49-F238E27FC236}">
                <a16:creationId xmlns:a16="http://schemas.microsoft.com/office/drawing/2014/main" id="{38C0E6A7-F199-E94C-AF7F-58B5B65334C7}"/>
              </a:ext>
            </a:extLst>
          </p:cNvPr>
          <p:cNvSpPr>
            <a:spLocks/>
          </p:cNvSpPr>
          <p:nvPr/>
        </p:nvSpPr>
        <p:spPr>
          <a:xfrm>
            <a:off x="6096000" y="0"/>
            <a:ext cx="6096000" cy="6858000"/>
          </a:xfrm>
          <a:prstGeom prst="rect">
            <a:avLst/>
          </a:prstGeom>
          <a:solidFill>
            <a:srgbClr val="1B365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5" name="Text Placeholder 2">
            <a:extLst>
              <a:ext uri="{FF2B5EF4-FFF2-40B4-BE49-F238E27FC236}">
                <a16:creationId xmlns:a16="http://schemas.microsoft.com/office/drawing/2014/main" id="{1010E686-46A9-D24C-A9F9-7974AD554A99}"/>
              </a:ext>
            </a:extLst>
          </p:cNvPr>
          <p:cNvSpPr txBox="1">
            <a:spLocks/>
          </p:cNvSpPr>
          <p:nvPr/>
        </p:nvSpPr>
        <p:spPr>
          <a:xfrm>
            <a:off x="6096000" y="2811398"/>
            <a:ext cx="6096000" cy="123520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dirty="0">
                <a:solidFill>
                  <a:schemeClr val="bg1"/>
                </a:solidFill>
                <a:latin typeface="Raleway" pitchFamily="2" charset="0"/>
                <a:ea typeface="Verdana" panose="020B0604030504040204" pitchFamily="34" charset="0"/>
                <a:cs typeface="Effra" panose="020B0603020203020204" pitchFamily="34" charset="0"/>
              </a:rPr>
              <a:t>UNDERSTANDING THE </a:t>
            </a:r>
            <a:br>
              <a:rPr lang="en-US" sz="3000" b="1" dirty="0">
                <a:solidFill>
                  <a:schemeClr val="bg1"/>
                </a:solidFill>
                <a:latin typeface="Raleway" pitchFamily="2" charset="0"/>
                <a:ea typeface="Verdana" panose="020B0604030504040204" pitchFamily="34" charset="0"/>
                <a:cs typeface="Effra" panose="020B0603020203020204" pitchFamily="34" charset="0"/>
              </a:rPr>
            </a:br>
            <a:r>
              <a:rPr lang="en-US" sz="3000" b="1" dirty="0">
                <a:solidFill>
                  <a:schemeClr val="bg1"/>
                </a:solidFill>
                <a:latin typeface="Raleway" pitchFamily="2" charset="0"/>
                <a:ea typeface="Verdana" panose="020B0604030504040204" pitchFamily="34" charset="0"/>
                <a:cs typeface="Effra" panose="020B0603020203020204" pitchFamily="34" charset="0"/>
              </a:rPr>
              <a:t>TAYLOR ASSESSMENT REPORT</a:t>
            </a:r>
          </a:p>
        </p:txBody>
      </p:sp>
      <p:sp>
        <p:nvSpPr>
          <p:cNvPr id="5" name="Rectangle 4">
            <a:extLst>
              <a:ext uri="{FF2B5EF4-FFF2-40B4-BE49-F238E27FC236}">
                <a16:creationId xmlns:a16="http://schemas.microsoft.com/office/drawing/2014/main" id="{7BF1EF18-E90C-AD4E-B954-6834DDF8E795}"/>
              </a:ext>
            </a:extLst>
          </p:cNvPr>
          <p:cNvSpPr>
            <a:spLocks/>
          </p:cNvSpPr>
          <p:nvPr/>
        </p:nvSpPr>
        <p:spPr>
          <a:xfrm>
            <a:off x="0" y="694"/>
            <a:ext cx="6096000" cy="6858000"/>
          </a:xfrm>
          <a:prstGeom prst="rect">
            <a:avLst/>
          </a:prstGeom>
          <a:solidFill>
            <a:srgbClr val="55688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Tree>
    <p:extLst>
      <p:ext uri="{BB962C8B-B14F-4D97-AF65-F5344CB8AC3E}">
        <p14:creationId xmlns:p14="http://schemas.microsoft.com/office/powerpoint/2010/main" val="2908687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B412AD2-421A-EF72-4023-DD75A040D805}"/>
              </a:ext>
            </a:extLst>
          </p:cNvPr>
          <p:cNvSpPr/>
          <p:nvPr/>
        </p:nvSpPr>
        <p:spPr>
          <a:xfrm>
            <a:off x="482532" y="304160"/>
            <a:ext cx="8181341"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4000"/>
              </a:lnSpc>
              <a:spcBef>
                <a:spcPts val="0"/>
              </a:spcBef>
              <a:spcAft>
                <a:spcPts val="0"/>
              </a:spcAft>
              <a:buClrTx/>
              <a:buSzTx/>
              <a:buFontTx/>
              <a:buNone/>
              <a:tabLst/>
              <a:defRPr/>
            </a:pPr>
            <a:r>
              <a:rPr lang="en-US" sz="2800" dirty="0">
                <a:gradFill>
                  <a:gsLst>
                    <a:gs pos="13000">
                      <a:srgbClr val="8C9CBB"/>
                    </a:gs>
                    <a:gs pos="99000">
                      <a:srgbClr val="2D3269"/>
                    </a:gs>
                  </a:gsLst>
                  <a:lin ang="16200000" scaled="0"/>
                </a:gradFill>
                <a:latin typeface="Raleway" pitchFamily="2" charset="0"/>
              </a:rPr>
              <a:t>Sample Results by Archetype</a:t>
            </a:r>
          </a:p>
        </p:txBody>
      </p:sp>
      <p:pic>
        <p:nvPicPr>
          <p:cNvPr id="2" name="Image 7">
            <a:extLst>
              <a:ext uri="{FF2B5EF4-FFF2-40B4-BE49-F238E27FC236}">
                <a16:creationId xmlns:a16="http://schemas.microsoft.com/office/drawing/2014/main" id="{A8C5FB9C-D9D6-18A4-2CA8-EDA086FE0A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419757" y="-196190"/>
            <a:ext cx="5849151" cy="5109282"/>
          </a:xfrm>
          <a:prstGeom prst="rect">
            <a:avLst/>
          </a:prstGeom>
        </p:spPr>
      </p:pic>
      <p:sp>
        <p:nvSpPr>
          <p:cNvPr id="3" name="TextBox 2">
            <a:extLst>
              <a:ext uri="{FF2B5EF4-FFF2-40B4-BE49-F238E27FC236}">
                <a16:creationId xmlns:a16="http://schemas.microsoft.com/office/drawing/2014/main" id="{A6DC971C-0878-8588-B6DB-C4E1A25B27D8}"/>
              </a:ext>
            </a:extLst>
          </p:cNvPr>
          <p:cNvSpPr txBox="1"/>
          <p:nvPr/>
        </p:nvSpPr>
        <p:spPr>
          <a:xfrm rot="19775703">
            <a:off x="4658286" y="929084"/>
            <a:ext cx="1645281" cy="307777"/>
          </a:xfrm>
          <a:prstGeom prst="rect">
            <a:avLst/>
          </a:prstGeom>
          <a:solidFill>
            <a:srgbClr val="1A365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Verdana" panose="020B0604030504040204" pitchFamily="34" charset="0"/>
                <a:cs typeface="+mn-cs"/>
              </a:rPr>
              <a:t>Achievement</a:t>
            </a:r>
            <a:endParaRPr kumimoji="0" lang="en-GB" sz="2000" b="1" i="0" u="none" strike="noStrike" kern="1200" cap="none" spc="0" normalizeH="0" baseline="0" noProof="0" dirty="0">
              <a:ln>
                <a:noFill/>
              </a:ln>
              <a:solidFill>
                <a:srgbClr val="FFFFFF"/>
              </a:solidFill>
              <a:effectLst/>
              <a:uLnTx/>
              <a:uFillTx/>
              <a:latin typeface="Calibri" panose="020F0502020204030204"/>
              <a:ea typeface="Verdana" panose="020B0604030504040204" pitchFamily="34" charset="0"/>
              <a:cs typeface="+mn-cs"/>
            </a:endParaRPr>
          </a:p>
        </p:txBody>
      </p:sp>
      <p:sp>
        <p:nvSpPr>
          <p:cNvPr id="4" name="TextBox 3">
            <a:extLst>
              <a:ext uri="{FF2B5EF4-FFF2-40B4-BE49-F238E27FC236}">
                <a16:creationId xmlns:a16="http://schemas.microsoft.com/office/drawing/2014/main" id="{927DC73E-9ECD-CF9A-1A84-1D6DDFD8C363}"/>
              </a:ext>
            </a:extLst>
          </p:cNvPr>
          <p:cNvSpPr txBox="1"/>
          <p:nvPr/>
        </p:nvSpPr>
        <p:spPr>
          <a:xfrm>
            <a:off x="701034" y="1332564"/>
            <a:ext cx="2613666" cy="338554"/>
          </a:xfrm>
          <a:prstGeom prst="rect">
            <a:avLst/>
          </a:prstGeom>
          <a:noFill/>
        </p:spPr>
        <p:txBody>
          <a:bodyPr wrap="square" rtlCol="0">
            <a:spAutoFit/>
          </a:bodyPr>
          <a:lstStyle/>
          <a:p>
            <a:r>
              <a:rPr lang="en-US" sz="1600" b="1" i="1" dirty="0">
                <a:solidFill>
                  <a:srgbClr val="132846"/>
                </a:solidFill>
                <a:latin typeface="Raleway" pitchFamily="2" charset="0"/>
              </a:rPr>
              <a:t>Client’s target archetype</a:t>
            </a:r>
            <a:endParaRPr lang="en-GB" sz="1600" b="1" i="1" dirty="0">
              <a:solidFill>
                <a:srgbClr val="132846"/>
              </a:solidFill>
              <a:latin typeface="Raleway" pitchFamily="2" charset="0"/>
            </a:endParaRPr>
          </a:p>
        </p:txBody>
      </p:sp>
      <p:cxnSp>
        <p:nvCxnSpPr>
          <p:cNvPr id="6" name="Straight Arrow Connector 5">
            <a:extLst>
              <a:ext uri="{FF2B5EF4-FFF2-40B4-BE49-F238E27FC236}">
                <a16:creationId xmlns:a16="http://schemas.microsoft.com/office/drawing/2014/main" id="{758F7A6E-545D-AB99-3DD9-9F5967578E99}"/>
              </a:ext>
            </a:extLst>
          </p:cNvPr>
          <p:cNvCxnSpPr>
            <a:cxnSpLocks/>
            <a:stCxn id="4" idx="3"/>
          </p:cNvCxnSpPr>
          <p:nvPr/>
        </p:nvCxnSpPr>
        <p:spPr>
          <a:xfrm flipV="1">
            <a:off x="3314700" y="1499318"/>
            <a:ext cx="1378839" cy="25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A6C74A4-A128-D03D-B169-D52DCF67C2E0}"/>
              </a:ext>
            </a:extLst>
          </p:cNvPr>
          <p:cNvSpPr txBox="1"/>
          <p:nvPr/>
        </p:nvSpPr>
        <p:spPr>
          <a:xfrm>
            <a:off x="8905099" y="1576807"/>
            <a:ext cx="2642259" cy="830997"/>
          </a:xfrm>
          <a:prstGeom prst="rect">
            <a:avLst/>
          </a:prstGeom>
          <a:noFill/>
        </p:spPr>
        <p:txBody>
          <a:bodyPr wrap="square" rtlCol="0">
            <a:spAutoFit/>
          </a:bodyPr>
          <a:lstStyle/>
          <a:p>
            <a:r>
              <a:rPr lang="en-US" sz="1600" b="1" i="1" dirty="0">
                <a:solidFill>
                  <a:srgbClr val="877E75"/>
                </a:solidFill>
                <a:latin typeface="Raleway" pitchFamily="2" charset="0"/>
              </a:rPr>
              <a:t>The gray triangles represent the person’s results on each archetype</a:t>
            </a:r>
            <a:endParaRPr lang="en-GB" sz="1600" b="1" i="1" dirty="0">
              <a:solidFill>
                <a:srgbClr val="877E75"/>
              </a:solidFill>
              <a:latin typeface="Raleway" pitchFamily="2" charset="0"/>
            </a:endParaRPr>
          </a:p>
        </p:txBody>
      </p:sp>
      <p:cxnSp>
        <p:nvCxnSpPr>
          <p:cNvPr id="10" name="Straight Arrow Connector 9">
            <a:extLst>
              <a:ext uri="{FF2B5EF4-FFF2-40B4-BE49-F238E27FC236}">
                <a16:creationId xmlns:a16="http://schemas.microsoft.com/office/drawing/2014/main" id="{DD85EC8E-0475-8227-1D5B-CB8AFB865620}"/>
              </a:ext>
            </a:extLst>
          </p:cNvPr>
          <p:cNvCxnSpPr>
            <a:cxnSpLocks/>
            <a:stCxn id="9" idx="1"/>
          </p:cNvCxnSpPr>
          <p:nvPr/>
        </p:nvCxnSpPr>
        <p:spPr>
          <a:xfrm flipH="1">
            <a:off x="7536563" y="1992306"/>
            <a:ext cx="1368536" cy="46166"/>
          </a:xfrm>
          <a:prstGeom prst="straightConnector1">
            <a:avLst/>
          </a:prstGeom>
          <a:ln w="57150">
            <a:solidFill>
              <a:srgbClr val="B2B2B2"/>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F266393-FE47-F008-7744-05ED669A8FE7}"/>
              </a:ext>
            </a:extLst>
          </p:cNvPr>
          <p:cNvSpPr txBox="1"/>
          <p:nvPr/>
        </p:nvSpPr>
        <p:spPr>
          <a:xfrm>
            <a:off x="549038" y="4515427"/>
            <a:ext cx="5475543" cy="1323439"/>
          </a:xfrm>
          <a:prstGeom prst="rect">
            <a:avLst/>
          </a:prstGeom>
          <a:noFill/>
        </p:spPr>
        <p:txBody>
          <a:bodyPr wrap="square">
            <a:spAutoFit/>
          </a:bodyPr>
          <a:lstStyle/>
          <a:p>
            <a:r>
              <a:rPr lang="en-GB" sz="1600" dirty="0">
                <a:solidFill>
                  <a:schemeClr val="accent1">
                    <a:lumMod val="50000"/>
                  </a:schemeClr>
                </a:solidFill>
                <a:latin typeface="Raleway" panose="020B0003030101060003" pitchFamily="34" charset="0"/>
              </a:rPr>
              <a:t>Each score represents how candidates ranked in all responses linked to that archetype. It therefore indicates</a:t>
            </a:r>
            <a:r>
              <a:rPr lang="en-GB" sz="1600" i="1" dirty="0">
                <a:solidFill>
                  <a:schemeClr val="accent1">
                    <a:lumMod val="50000"/>
                  </a:schemeClr>
                </a:solidFill>
                <a:latin typeface="Raleway" panose="020B0003030101060003" pitchFamily="34" charset="0"/>
              </a:rPr>
              <a:t> </a:t>
            </a:r>
            <a:r>
              <a:rPr lang="en-GB" sz="1600" dirty="0">
                <a:solidFill>
                  <a:schemeClr val="accent1">
                    <a:lumMod val="50000"/>
                  </a:schemeClr>
                </a:solidFill>
                <a:latin typeface="Raleway" panose="020B0003030101060003" pitchFamily="34" charset="0"/>
              </a:rPr>
              <a:t>the strength of that person’s preference for that archetype and how likely they are to demonstrate behaviors related to it at work.</a:t>
            </a:r>
            <a:endParaRPr lang="en-GB" sz="1600" i="1" dirty="0">
              <a:solidFill>
                <a:schemeClr val="accent1">
                  <a:lumMod val="50000"/>
                </a:schemeClr>
              </a:solidFill>
              <a:latin typeface="Raleway" panose="020B0003030101060003" pitchFamily="34" charset="0"/>
            </a:endParaRPr>
          </a:p>
        </p:txBody>
      </p:sp>
      <p:sp>
        <p:nvSpPr>
          <p:cNvPr id="21" name="TextBox 20">
            <a:extLst>
              <a:ext uri="{FF2B5EF4-FFF2-40B4-BE49-F238E27FC236}">
                <a16:creationId xmlns:a16="http://schemas.microsoft.com/office/drawing/2014/main" id="{2B87174E-785F-CE11-AAC4-E090514BF6ED}"/>
              </a:ext>
            </a:extLst>
          </p:cNvPr>
          <p:cNvSpPr txBox="1"/>
          <p:nvPr/>
        </p:nvSpPr>
        <p:spPr>
          <a:xfrm>
            <a:off x="6278274" y="4515427"/>
            <a:ext cx="5475543" cy="830997"/>
          </a:xfrm>
          <a:prstGeom prst="rect">
            <a:avLst/>
          </a:prstGeom>
          <a:noFill/>
        </p:spPr>
        <p:txBody>
          <a:bodyPr wrap="square">
            <a:spAutoFit/>
          </a:bodyPr>
          <a:lstStyle/>
          <a:p>
            <a:r>
              <a:rPr lang="en-GB" sz="1600" dirty="0">
                <a:solidFill>
                  <a:schemeClr val="accent1">
                    <a:lumMod val="50000"/>
                  </a:schemeClr>
                </a:solidFill>
                <a:latin typeface="Raleway" panose="020B0003030101060003" pitchFamily="34" charset="0"/>
              </a:rPr>
              <a:t>All candidates will have a mix of high, medium and low scores. In this example, the candidate ranks highly for innovation and customer centricity. </a:t>
            </a:r>
          </a:p>
        </p:txBody>
      </p:sp>
    </p:spTree>
    <p:extLst>
      <p:ext uri="{BB962C8B-B14F-4D97-AF65-F5344CB8AC3E}">
        <p14:creationId xmlns:p14="http://schemas.microsoft.com/office/powerpoint/2010/main" val="3163516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B412AD2-421A-EF72-4023-DD75A040D805}"/>
              </a:ext>
            </a:extLst>
          </p:cNvPr>
          <p:cNvSpPr/>
          <p:nvPr/>
        </p:nvSpPr>
        <p:spPr>
          <a:xfrm>
            <a:off x="482532" y="304160"/>
            <a:ext cx="8181341"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4000"/>
              </a:lnSpc>
              <a:spcBef>
                <a:spcPts val="0"/>
              </a:spcBef>
              <a:spcAft>
                <a:spcPts val="0"/>
              </a:spcAft>
              <a:buClrTx/>
              <a:buSzTx/>
              <a:buFontTx/>
              <a:buNone/>
              <a:tabLst/>
              <a:defRPr/>
            </a:pPr>
            <a:r>
              <a:rPr lang="en-US" sz="2800" dirty="0">
                <a:gradFill>
                  <a:gsLst>
                    <a:gs pos="13000">
                      <a:srgbClr val="8C9CBB"/>
                    </a:gs>
                    <a:gs pos="99000">
                      <a:srgbClr val="2D3269"/>
                    </a:gs>
                  </a:gsLst>
                  <a:lin ang="16200000" scaled="0"/>
                </a:gradFill>
                <a:latin typeface="Raleway" panose="020B0003030101060003" pitchFamily="34" charset="0"/>
              </a:rPr>
              <a:t>Sample Results by Anchor Behavior</a:t>
            </a:r>
            <a:endParaRPr kumimoji="0" lang="en-US" sz="2800" b="0" i="0" u="none" strike="noStrike" kern="1200" cap="none" spc="0" normalizeH="0" baseline="0" noProof="0" dirty="0">
              <a:ln>
                <a:noFill/>
              </a:ln>
              <a:gradFill>
                <a:gsLst>
                  <a:gs pos="13000">
                    <a:srgbClr val="8C9CBB"/>
                  </a:gs>
                  <a:gs pos="99000">
                    <a:srgbClr val="2D3269"/>
                  </a:gs>
                </a:gsLst>
                <a:lin ang="16200000" scaled="0"/>
              </a:gradFill>
              <a:effectLst/>
              <a:uLnTx/>
              <a:uFillTx/>
              <a:latin typeface="Raleway" panose="020B0003030101060003" pitchFamily="34" charset="0"/>
              <a:ea typeface="+mn-ea"/>
              <a:cs typeface="+mn-cs"/>
            </a:endParaRPr>
          </a:p>
        </p:txBody>
      </p:sp>
      <p:graphicFrame>
        <p:nvGraphicFramePr>
          <p:cNvPr id="50" name="Table 146">
            <a:extLst>
              <a:ext uri="{FF2B5EF4-FFF2-40B4-BE49-F238E27FC236}">
                <a16:creationId xmlns:a16="http://schemas.microsoft.com/office/drawing/2014/main" id="{25B3B414-3553-FC91-94D0-D271404151C9}"/>
              </a:ext>
            </a:extLst>
          </p:cNvPr>
          <p:cNvGraphicFramePr>
            <a:graphicFrameLocks noGrp="1"/>
          </p:cNvGraphicFramePr>
          <p:nvPr>
            <p:extLst>
              <p:ext uri="{D42A27DB-BD31-4B8C-83A1-F6EECF244321}">
                <p14:modId xmlns:p14="http://schemas.microsoft.com/office/powerpoint/2010/main" val="596272898"/>
              </p:ext>
            </p:extLst>
          </p:nvPr>
        </p:nvGraphicFramePr>
        <p:xfrm>
          <a:off x="10239238" y="2501900"/>
          <a:ext cx="1650330" cy="1854200"/>
        </p:xfrm>
        <a:graphic>
          <a:graphicData uri="http://schemas.openxmlformats.org/drawingml/2006/table">
            <a:tbl>
              <a:tblPr firstRow="1" bandRow="1"/>
              <a:tblGrid>
                <a:gridCol w="332433">
                  <a:extLst>
                    <a:ext uri="{9D8B030D-6E8A-4147-A177-3AD203B41FA5}">
                      <a16:colId xmlns:a16="http://schemas.microsoft.com/office/drawing/2014/main" val="3825516390"/>
                    </a:ext>
                  </a:extLst>
                </a:gridCol>
                <a:gridCol w="1317897">
                  <a:extLst>
                    <a:ext uri="{9D8B030D-6E8A-4147-A177-3AD203B41FA5}">
                      <a16:colId xmlns:a16="http://schemas.microsoft.com/office/drawing/2014/main" val="2356033483"/>
                    </a:ext>
                  </a:extLst>
                </a:gridCol>
              </a:tblGrid>
              <a:tr h="370840">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800" dirty="0">
                          <a:solidFill>
                            <a:schemeClr val="bg1"/>
                          </a:solidFill>
                          <a:latin typeface="Verdana" panose="020B0604030504040204" pitchFamily="34" charset="0"/>
                          <a:ea typeface="Verdana" panose="020B0604030504040204" pitchFamily="34" charset="0"/>
                        </a:rPr>
                        <a:t>Individual preference</a:t>
                      </a:r>
                      <a:endParaRPr lang="en-GB" sz="800" dirty="0">
                        <a:solidFill>
                          <a:schemeClr val="bg1"/>
                        </a:solidFill>
                        <a:latin typeface="Verdana" panose="020B0604030504040204" pitchFamily="34" charset="0"/>
                        <a:ea typeface="Verdana" panose="020B0604030504040204" pitchFamily="34" charset="0"/>
                      </a:endParaRP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50000"/>
                      </a:srgbClr>
                    </a:solidFill>
                  </a:tcPr>
                </a:tc>
                <a:tc hMerge="1">
                  <a:txBody>
                    <a:bodyPr/>
                    <a:lstStyle/>
                    <a:p>
                      <a:endParaRPr lang="en-GB" dirty="0"/>
                    </a:p>
                  </a:txBody>
                  <a:tcPr marL="0" marR="0" marT="91440" marB="91440"/>
                </a:tc>
                <a:extLst>
                  <a:ext uri="{0D108BD9-81ED-4DB2-BD59-A6C34878D82A}">
                    <a16:rowId xmlns:a16="http://schemas.microsoft.com/office/drawing/2014/main" val="4246837135"/>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GB" sz="800" dirty="0">
                        <a:latin typeface="Verdana" panose="020B0604030504040204" pitchFamily="34" charset="0"/>
                        <a:ea typeface="Verdana" panose="020B0604030504040204" pitchFamily="34" charset="0"/>
                      </a:endParaRPr>
                    </a:p>
                  </a:txBody>
                  <a:tcPr marR="0" marT="91440" marB="91440" anchor="ctr">
                    <a:lnL w="12700" cap="flat" cmpd="sng" algn="ctr">
                      <a:solidFill>
                        <a:schemeClr val="bg1">
                          <a:lumMod val="75000"/>
                        </a:scheme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800" dirty="0">
                          <a:solidFill>
                            <a:srgbClr val="5C5C5C"/>
                          </a:solidFill>
                          <a:latin typeface="Verdana" panose="020B0604030504040204" pitchFamily="34" charset="0"/>
                          <a:ea typeface="Verdana" panose="020B0604030504040204" pitchFamily="34" charset="0"/>
                        </a:rPr>
                        <a:t>High</a:t>
                      </a:r>
                      <a:endParaRPr lang="en-GB" sz="800" dirty="0">
                        <a:solidFill>
                          <a:srgbClr val="5C5C5C"/>
                        </a:solidFill>
                        <a:latin typeface="Verdana" panose="020B0604030504040204" pitchFamily="34" charset="0"/>
                        <a:ea typeface="Verdana" panose="020B0604030504040204" pitchFamily="34" charset="0"/>
                      </a:endParaRPr>
                    </a:p>
                  </a:txBody>
                  <a:tcPr marR="0" marT="91440" marB="91440" anchor="ctr">
                    <a:lnL w="9525" cap="flat" cmpd="sng" algn="ctr">
                      <a:solidFill>
                        <a:srgbClr val="FFFFFF">
                          <a:lumMod val="75000"/>
                        </a:srgb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8990375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GB" sz="800" dirty="0">
                        <a:latin typeface="Verdana" panose="020B0604030504040204" pitchFamily="34" charset="0"/>
                        <a:ea typeface="Verdana" panose="020B0604030504040204" pitchFamily="34" charset="0"/>
                      </a:endParaRPr>
                    </a:p>
                  </a:txBody>
                  <a:tcPr marR="0" marT="91440" marB="91440" anchor="ctr">
                    <a:lnL w="12700" cap="flat" cmpd="sng" algn="ctr">
                      <a:solidFill>
                        <a:schemeClr val="bg1">
                          <a:lumMod val="75000"/>
                        </a:scheme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800" dirty="0">
                          <a:solidFill>
                            <a:srgbClr val="5C5C5C"/>
                          </a:solidFill>
                          <a:latin typeface="Verdana" panose="020B0604030504040204" pitchFamily="34" charset="0"/>
                          <a:ea typeface="Verdana" panose="020B0604030504040204" pitchFamily="34" charset="0"/>
                        </a:rPr>
                        <a:t>Medium high</a:t>
                      </a:r>
                      <a:endParaRPr lang="en-GB" sz="800" dirty="0">
                        <a:solidFill>
                          <a:srgbClr val="5C5C5C"/>
                        </a:solidFill>
                        <a:latin typeface="Verdana" panose="020B0604030504040204" pitchFamily="34" charset="0"/>
                        <a:ea typeface="Verdana" panose="020B0604030504040204" pitchFamily="34" charset="0"/>
                      </a:endParaRPr>
                    </a:p>
                  </a:txBody>
                  <a:tcPr marR="0" marT="91440" marB="91440" anchor="ctr">
                    <a:lnL w="9525" cap="flat" cmpd="sng" algn="ctr">
                      <a:solidFill>
                        <a:srgbClr val="FFFFFF">
                          <a:lumMod val="75000"/>
                        </a:srgb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1377054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GB" sz="800" dirty="0">
                        <a:latin typeface="Verdana" panose="020B0604030504040204" pitchFamily="34" charset="0"/>
                        <a:ea typeface="Verdana" panose="020B0604030504040204" pitchFamily="34" charset="0"/>
                      </a:endParaRPr>
                    </a:p>
                  </a:txBody>
                  <a:tcPr marR="0" marT="91440" marB="91440" anchor="ctr">
                    <a:lnL w="12700" cap="flat" cmpd="sng" algn="ctr">
                      <a:solidFill>
                        <a:schemeClr val="bg1">
                          <a:lumMod val="75000"/>
                        </a:scheme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800" dirty="0">
                          <a:solidFill>
                            <a:srgbClr val="5C5C5C"/>
                          </a:solidFill>
                          <a:latin typeface="Verdana" panose="020B0604030504040204" pitchFamily="34" charset="0"/>
                          <a:ea typeface="Verdana" panose="020B0604030504040204" pitchFamily="34" charset="0"/>
                        </a:rPr>
                        <a:t>Medium low</a:t>
                      </a:r>
                      <a:endParaRPr lang="en-GB" sz="800" dirty="0">
                        <a:solidFill>
                          <a:srgbClr val="5C5C5C"/>
                        </a:solidFill>
                        <a:latin typeface="Verdana" panose="020B0604030504040204" pitchFamily="34" charset="0"/>
                        <a:ea typeface="Verdana" panose="020B0604030504040204" pitchFamily="34" charset="0"/>
                      </a:endParaRPr>
                    </a:p>
                  </a:txBody>
                  <a:tcPr marR="0" marT="91440" marB="91440" anchor="ctr">
                    <a:lnL w="9525" cap="flat" cmpd="sng" algn="ctr">
                      <a:solidFill>
                        <a:srgbClr val="FFFFFF">
                          <a:lumMod val="75000"/>
                        </a:srgb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819789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GB" sz="800" dirty="0">
                        <a:latin typeface="Verdana" panose="020B0604030504040204" pitchFamily="34" charset="0"/>
                        <a:ea typeface="Verdana" panose="020B0604030504040204" pitchFamily="34" charset="0"/>
                      </a:endParaRPr>
                    </a:p>
                  </a:txBody>
                  <a:tcPr marR="0" marT="91440" marB="91440" anchor="ctr">
                    <a:lnL w="12700" cap="flat" cmpd="sng" algn="ctr">
                      <a:solidFill>
                        <a:schemeClr val="bg1">
                          <a:lumMod val="75000"/>
                        </a:scheme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800" dirty="0">
                          <a:solidFill>
                            <a:srgbClr val="5C5C5C"/>
                          </a:solidFill>
                          <a:latin typeface="Verdana" panose="020B0604030504040204" pitchFamily="34" charset="0"/>
                          <a:ea typeface="Verdana" panose="020B0604030504040204" pitchFamily="34" charset="0"/>
                        </a:rPr>
                        <a:t>Low</a:t>
                      </a:r>
                      <a:endParaRPr lang="en-GB" sz="800" dirty="0">
                        <a:solidFill>
                          <a:srgbClr val="5C5C5C"/>
                        </a:solidFill>
                        <a:latin typeface="Verdana" panose="020B0604030504040204" pitchFamily="34" charset="0"/>
                        <a:ea typeface="Verdana" panose="020B0604030504040204" pitchFamily="34" charset="0"/>
                      </a:endParaRPr>
                    </a:p>
                  </a:txBody>
                  <a:tcPr marR="0" marT="91440" marB="91440" anchor="ctr">
                    <a:lnL w="9525" cap="flat" cmpd="sng" algn="ctr">
                      <a:solidFill>
                        <a:srgbClr val="FFFFFF">
                          <a:lumMod val="75000"/>
                        </a:srgb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5631669"/>
                  </a:ext>
                </a:extLst>
              </a:tr>
            </a:tbl>
          </a:graphicData>
        </a:graphic>
      </p:graphicFrame>
      <p:sp>
        <p:nvSpPr>
          <p:cNvPr id="51" name="Isosceles Triangle 50">
            <a:extLst>
              <a:ext uri="{FF2B5EF4-FFF2-40B4-BE49-F238E27FC236}">
                <a16:creationId xmlns:a16="http://schemas.microsoft.com/office/drawing/2014/main" id="{00930079-C244-C0D7-7B06-63E14B438243}"/>
              </a:ext>
            </a:extLst>
          </p:cNvPr>
          <p:cNvSpPr>
            <a:spLocks noChangeAspect="1"/>
          </p:cNvSpPr>
          <p:nvPr/>
        </p:nvSpPr>
        <p:spPr>
          <a:xfrm flipH="1">
            <a:off x="10308356" y="2962492"/>
            <a:ext cx="182880" cy="182880"/>
          </a:xfrm>
          <a:prstGeom prst="triangle">
            <a:avLst/>
          </a:prstGeom>
          <a:solidFill>
            <a:srgbClr val="0071CE">
              <a:lumMod val="75000"/>
            </a:srgbClr>
          </a:solidFill>
          <a:ln w="15875" cap="flat" cmpd="sng" algn="ctr">
            <a:solidFill>
              <a:srgbClr val="0071C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2247F448-CD9C-195A-8C72-06B63327DDD7}"/>
              </a:ext>
            </a:extLst>
          </p:cNvPr>
          <p:cNvSpPr>
            <a:spLocks noChangeAspect="1"/>
          </p:cNvSpPr>
          <p:nvPr/>
        </p:nvSpPr>
        <p:spPr>
          <a:xfrm flipH="1">
            <a:off x="10312922" y="3327864"/>
            <a:ext cx="182880" cy="182880"/>
          </a:xfrm>
          <a:prstGeom prst="triangle">
            <a:avLst/>
          </a:prstGeom>
          <a:solidFill>
            <a:srgbClr val="BA9CC5">
              <a:lumMod val="75000"/>
            </a:srgbClr>
          </a:solidFill>
          <a:ln w="15875" cap="flat" cmpd="sng" algn="ctr">
            <a:solidFill>
              <a:srgbClr val="BA9CC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E9C761E1-FFD6-8784-3E27-511942033BA2}"/>
              </a:ext>
            </a:extLst>
          </p:cNvPr>
          <p:cNvSpPr>
            <a:spLocks noChangeAspect="1"/>
          </p:cNvSpPr>
          <p:nvPr/>
        </p:nvSpPr>
        <p:spPr>
          <a:xfrm flipH="1">
            <a:off x="10317488" y="3707525"/>
            <a:ext cx="182880" cy="182880"/>
          </a:xfrm>
          <a:prstGeom prst="triangle">
            <a:avLst/>
          </a:prstGeom>
          <a:solidFill>
            <a:srgbClr val="BC204B">
              <a:lumMod val="60000"/>
              <a:lumOff val="40000"/>
            </a:srgbClr>
          </a:solidFill>
          <a:ln w="15875" cap="flat" cmpd="sng" algn="ctr">
            <a:solidFill>
              <a:srgbClr val="BC204B">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F4BF414B-9DCD-961A-C510-68FDC50090E8}"/>
              </a:ext>
            </a:extLst>
          </p:cNvPr>
          <p:cNvSpPr>
            <a:spLocks noChangeAspect="1"/>
          </p:cNvSpPr>
          <p:nvPr/>
        </p:nvSpPr>
        <p:spPr>
          <a:xfrm flipH="1">
            <a:off x="10322054" y="4087186"/>
            <a:ext cx="182880" cy="182880"/>
          </a:xfrm>
          <a:prstGeom prst="triangle">
            <a:avLst/>
          </a:prstGeom>
          <a:solidFill>
            <a:srgbClr val="F2A900"/>
          </a:solidFill>
          <a:ln w="15875" cap="flat" cmpd="sng" algn="ctr">
            <a:solidFill>
              <a:srgbClr val="F2A9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61" name="Picture 60">
            <a:extLst>
              <a:ext uri="{FF2B5EF4-FFF2-40B4-BE49-F238E27FC236}">
                <a16:creationId xmlns:a16="http://schemas.microsoft.com/office/drawing/2014/main" id="{FFDBF814-9525-2BA6-4A89-A11B0D53FF2A}"/>
              </a:ext>
            </a:extLst>
          </p:cNvPr>
          <p:cNvPicPr>
            <a:picLocks noChangeAspect="1"/>
          </p:cNvPicPr>
          <p:nvPr/>
        </p:nvPicPr>
        <p:blipFill>
          <a:blip r:embed="rId3"/>
          <a:stretch>
            <a:fillRect/>
          </a:stretch>
        </p:blipFill>
        <p:spPr>
          <a:xfrm>
            <a:off x="2246380" y="1009882"/>
            <a:ext cx="7699239" cy="5068127"/>
          </a:xfrm>
          <a:prstGeom prst="rect">
            <a:avLst/>
          </a:prstGeom>
          <a:ln>
            <a:solidFill>
              <a:schemeClr val="accent2"/>
            </a:solidFill>
          </a:ln>
        </p:spPr>
      </p:pic>
    </p:spTree>
    <p:extLst>
      <p:ext uri="{BB962C8B-B14F-4D97-AF65-F5344CB8AC3E}">
        <p14:creationId xmlns:p14="http://schemas.microsoft.com/office/powerpoint/2010/main" val="2796095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0CF9368-00A8-4C58-A4BA-9E6E04BCF30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30CF9368-00A8-4C58-A4BA-9E6E04BCF3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7" name="Rectangle 26">
            <a:extLst>
              <a:ext uri="{FF2B5EF4-FFF2-40B4-BE49-F238E27FC236}">
                <a16:creationId xmlns:a16="http://schemas.microsoft.com/office/drawing/2014/main" id="{A3A86E05-4430-5147-8AD8-C7ABDDDFE430}"/>
              </a:ext>
            </a:extLst>
          </p:cNvPr>
          <p:cNvSpPr/>
          <p:nvPr/>
        </p:nvSpPr>
        <p:spPr>
          <a:xfrm>
            <a:off x="632875" y="388072"/>
            <a:ext cx="7208352"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800" dirty="0">
                <a:gradFill>
                  <a:gsLst>
                    <a:gs pos="13000">
                      <a:srgbClr val="8C9CBB"/>
                    </a:gs>
                    <a:gs pos="99000">
                      <a:srgbClr val="2D3269"/>
                    </a:gs>
                  </a:gsLst>
                  <a:lin ang="16200000" scaled="0"/>
                </a:gradFill>
                <a:latin typeface="Raleway" pitchFamily="2" charset="0"/>
              </a:rPr>
              <a:t>Contents</a:t>
            </a:r>
            <a:endParaRPr kumimoji="0" lang="en-US" sz="2800" u="none" strike="noStrike" kern="1200" cap="none" spc="0" normalizeH="0" baseline="0" noProof="0" dirty="0">
              <a:ln>
                <a:noFill/>
              </a:ln>
              <a:gradFill>
                <a:gsLst>
                  <a:gs pos="13000">
                    <a:srgbClr val="8C9CBB"/>
                  </a:gs>
                  <a:gs pos="99000">
                    <a:srgbClr val="2D3269"/>
                  </a:gs>
                </a:gsLst>
                <a:lin ang="16200000" scaled="0"/>
              </a:gradFill>
              <a:effectLst/>
              <a:uLnTx/>
              <a:uFillTx/>
              <a:latin typeface="Raleway" pitchFamily="2" charset="0"/>
            </a:endParaRPr>
          </a:p>
        </p:txBody>
      </p:sp>
      <p:pic>
        <p:nvPicPr>
          <p:cNvPr id="42" name="Picture Placeholder 6">
            <a:extLst>
              <a:ext uri="{FF2B5EF4-FFF2-40B4-BE49-F238E27FC236}">
                <a16:creationId xmlns:a16="http://schemas.microsoft.com/office/drawing/2014/main" id="{230EC605-7116-3DA2-64B8-4E2AC7BC8217}"/>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a:ext>
            </a:extLst>
          </a:blip>
          <a:srcRect/>
          <a:stretch/>
        </p:blipFill>
        <p:spPr>
          <a:xfrm>
            <a:off x="8216576" y="0"/>
            <a:ext cx="3975423" cy="5695598"/>
          </a:xfrm>
          <a:prstGeom prst="rect">
            <a:avLst/>
          </a:prstGeom>
        </p:spPr>
      </p:pic>
      <p:sp>
        <p:nvSpPr>
          <p:cNvPr id="43" name="Rectangle 42">
            <a:extLst>
              <a:ext uri="{FF2B5EF4-FFF2-40B4-BE49-F238E27FC236}">
                <a16:creationId xmlns:a16="http://schemas.microsoft.com/office/drawing/2014/main" id="{EB330ED1-F995-7C79-5739-F27326E57EC5}"/>
              </a:ext>
            </a:extLst>
          </p:cNvPr>
          <p:cNvSpPr/>
          <p:nvPr/>
        </p:nvSpPr>
        <p:spPr>
          <a:xfrm>
            <a:off x="8209376" y="-3"/>
            <a:ext cx="3975424" cy="5695601"/>
          </a:xfrm>
          <a:prstGeom prst="rect">
            <a:avLst/>
          </a:prstGeom>
          <a:solidFill>
            <a:schemeClr val="accent2">
              <a:lumMod val="5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TextBox 43">
            <a:extLst>
              <a:ext uri="{FF2B5EF4-FFF2-40B4-BE49-F238E27FC236}">
                <a16:creationId xmlns:a16="http://schemas.microsoft.com/office/drawing/2014/main" id="{D6BC1D6C-094C-693F-3965-E4AF28D6CA22}"/>
              </a:ext>
            </a:extLst>
          </p:cNvPr>
          <p:cNvSpPr txBox="1"/>
          <p:nvPr/>
        </p:nvSpPr>
        <p:spPr>
          <a:xfrm>
            <a:off x="611850" y="1459851"/>
            <a:ext cx="4937760" cy="338554"/>
          </a:xfrm>
          <a:prstGeom prst="rect">
            <a:avLst/>
          </a:prstGeom>
        </p:spPr>
        <p:txBody>
          <a:bodyPr wrap="square" rtlCol="0" anchor="ctr">
            <a:spAutoFit/>
          </a:bodyPr>
          <a:lstStyle/>
          <a:p>
            <a:pPr algn="l"/>
            <a:r>
              <a:rPr lang="en-GB" sz="1600" dirty="0">
                <a:latin typeface="Raleway" pitchFamily="2" charset="0"/>
              </a:rPr>
              <a:t>How the Taylor Assessment Will Help You</a:t>
            </a:r>
          </a:p>
        </p:txBody>
      </p:sp>
      <p:sp>
        <p:nvSpPr>
          <p:cNvPr id="45" name="TextBox 44">
            <a:extLst>
              <a:ext uri="{FF2B5EF4-FFF2-40B4-BE49-F238E27FC236}">
                <a16:creationId xmlns:a16="http://schemas.microsoft.com/office/drawing/2014/main" id="{DD220934-3AFE-AF95-2B7B-5AC34F927AE8}"/>
              </a:ext>
            </a:extLst>
          </p:cNvPr>
          <p:cNvSpPr txBox="1"/>
          <p:nvPr/>
        </p:nvSpPr>
        <p:spPr>
          <a:xfrm>
            <a:off x="611850" y="2128325"/>
            <a:ext cx="4937760" cy="338554"/>
          </a:xfrm>
          <a:prstGeom prst="rect">
            <a:avLst/>
          </a:prstGeom>
        </p:spPr>
        <p:txBody>
          <a:bodyPr wrap="square" rtlCol="0" anchor="ctr">
            <a:spAutoFit/>
          </a:bodyPr>
          <a:lstStyle/>
          <a:p>
            <a:pPr algn="l"/>
            <a:r>
              <a:rPr lang="en-GB" sz="1600" dirty="0">
                <a:latin typeface="Raleway" pitchFamily="2" charset="0"/>
              </a:rPr>
              <a:t>How the Taylor Assessment Helps Clients</a:t>
            </a:r>
          </a:p>
        </p:txBody>
      </p:sp>
      <p:sp>
        <p:nvSpPr>
          <p:cNvPr id="46" name="TextBox 45">
            <a:extLst>
              <a:ext uri="{FF2B5EF4-FFF2-40B4-BE49-F238E27FC236}">
                <a16:creationId xmlns:a16="http://schemas.microsoft.com/office/drawing/2014/main" id="{7D2A3CD1-7450-807A-0DD5-0C6CFEB34FCA}"/>
              </a:ext>
            </a:extLst>
          </p:cNvPr>
          <p:cNvSpPr txBox="1"/>
          <p:nvPr/>
        </p:nvSpPr>
        <p:spPr>
          <a:xfrm>
            <a:off x="611850" y="2789804"/>
            <a:ext cx="4663440" cy="338554"/>
          </a:xfrm>
          <a:prstGeom prst="rect">
            <a:avLst/>
          </a:prstGeom>
        </p:spPr>
        <p:txBody>
          <a:bodyPr wrap="square" rtlCol="0" anchor="ctr">
            <a:spAutoFit/>
          </a:bodyPr>
          <a:lstStyle/>
          <a:p>
            <a:pPr algn="l"/>
            <a:r>
              <a:rPr lang="en-GB" sz="1600" dirty="0">
                <a:latin typeface="Raleway" pitchFamily="2" charset="0"/>
              </a:rPr>
              <a:t>Using the Taylor Assessment for Recruitment</a:t>
            </a:r>
          </a:p>
        </p:txBody>
      </p:sp>
      <p:sp>
        <p:nvSpPr>
          <p:cNvPr id="47" name="TextBox 46">
            <a:extLst>
              <a:ext uri="{FF2B5EF4-FFF2-40B4-BE49-F238E27FC236}">
                <a16:creationId xmlns:a16="http://schemas.microsoft.com/office/drawing/2014/main" id="{B9F151B8-29BA-5E67-4446-3670A7E7F957}"/>
              </a:ext>
            </a:extLst>
          </p:cNvPr>
          <p:cNvSpPr txBox="1"/>
          <p:nvPr/>
        </p:nvSpPr>
        <p:spPr>
          <a:xfrm>
            <a:off x="632875" y="3422656"/>
            <a:ext cx="4663440" cy="338554"/>
          </a:xfrm>
          <a:prstGeom prst="rect">
            <a:avLst/>
          </a:prstGeom>
        </p:spPr>
        <p:txBody>
          <a:bodyPr wrap="square" rtlCol="0" anchor="ctr">
            <a:spAutoFit/>
          </a:bodyPr>
          <a:lstStyle/>
          <a:p>
            <a:pPr algn="l"/>
            <a:r>
              <a:rPr lang="en-GB" sz="1600" dirty="0">
                <a:latin typeface="Raleway" pitchFamily="2" charset="0"/>
              </a:rPr>
              <a:t>Understanding the Report</a:t>
            </a:r>
          </a:p>
        </p:txBody>
      </p:sp>
      <p:sp>
        <p:nvSpPr>
          <p:cNvPr id="48" name="TextBox 47">
            <a:extLst>
              <a:ext uri="{FF2B5EF4-FFF2-40B4-BE49-F238E27FC236}">
                <a16:creationId xmlns:a16="http://schemas.microsoft.com/office/drawing/2014/main" id="{C532F555-402C-3E03-4B86-9A5D77C63A96}"/>
              </a:ext>
            </a:extLst>
          </p:cNvPr>
          <p:cNvSpPr txBox="1"/>
          <p:nvPr/>
        </p:nvSpPr>
        <p:spPr>
          <a:xfrm>
            <a:off x="611850" y="4709887"/>
            <a:ext cx="4937760" cy="338554"/>
          </a:xfrm>
          <a:prstGeom prst="rect">
            <a:avLst/>
          </a:prstGeom>
        </p:spPr>
        <p:txBody>
          <a:bodyPr wrap="square" rtlCol="0" anchor="ctr">
            <a:spAutoFit/>
          </a:bodyPr>
          <a:lstStyle/>
          <a:p>
            <a:pPr algn="l"/>
            <a:r>
              <a:rPr lang="en-GB" sz="1600" dirty="0">
                <a:latin typeface="Raleway" pitchFamily="2" charset="0"/>
              </a:rPr>
              <a:t>Additional Resources</a:t>
            </a:r>
          </a:p>
        </p:txBody>
      </p:sp>
      <p:sp>
        <p:nvSpPr>
          <p:cNvPr id="49" name="Oval 28">
            <a:extLst>
              <a:ext uri="{FF2B5EF4-FFF2-40B4-BE49-F238E27FC236}">
                <a16:creationId xmlns:a16="http://schemas.microsoft.com/office/drawing/2014/main" id="{18F79ABA-CC2C-DB56-1DDD-B588CDEBEFBC}"/>
              </a:ext>
            </a:extLst>
          </p:cNvPr>
          <p:cNvSpPr>
            <a:spLocks noChangeAspect="1"/>
          </p:cNvSpPr>
          <p:nvPr/>
        </p:nvSpPr>
        <p:spPr>
          <a:xfrm>
            <a:off x="6831089" y="1461695"/>
            <a:ext cx="371024" cy="369332"/>
          </a:xfrm>
          <a:custGeom>
            <a:avLst/>
            <a:gdLst>
              <a:gd name="connsiteX0" fmla="*/ 0 w 1714500"/>
              <a:gd name="connsiteY0" fmla="*/ 857679 h 1715357"/>
              <a:gd name="connsiteX1" fmla="*/ 857250 w 1714500"/>
              <a:gd name="connsiteY1" fmla="*/ 0 h 1715357"/>
              <a:gd name="connsiteX2" fmla="*/ 1714500 w 1714500"/>
              <a:gd name="connsiteY2" fmla="*/ 857679 h 1715357"/>
              <a:gd name="connsiteX3" fmla="*/ 857250 w 1714500"/>
              <a:gd name="connsiteY3" fmla="*/ 1715358 h 1715357"/>
              <a:gd name="connsiteX4" fmla="*/ 0 w 1714500"/>
              <a:gd name="connsiteY4" fmla="*/ 857679 h 1715357"/>
              <a:gd name="connsiteX0" fmla="*/ 397 w 1714897"/>
              <a:gd name="connsiteY0" fmla="*/ 842565 h 1700244"/>
              <a:gd name="connsiteX1" fmla="*/ 778298 w 1714897"/>
              <a:gd name="connsiteY1" fmla="*/ 0 h 1700244"/>
              <a:gd name="connsiteX2" fmla="*/ 1714897 w 1714897"/>
              <a:gd name="connsiteY2" fmla="*/ 842565 h 1700244"/>
              <a:gd name="connsiteX3" fmla="*/ 857647 w 1714897"/>
              <a:gd name="connsiteY3" fmla="*/ 1700244 h 1700244"/>
              <a:gd name="connsiteX4" fmla="*/ 397 w 1714897"/>
              <a:gd name="connsiteY4" fmla="*/ 842565 h 1700244"/>
              <a:gd name="connsiteX0" fmla="*/ 3665 w 1718165"/>
              <a:gd name="connsiteY0" fmla="*/ 842565 h 1700244"/>
              <a:gd name="connsiteX1" fmla="*/ 781566 w 1718165"/>
              <a:gd name="connsiteY1" fmla="*/ 0 h 1700244"/>
              <a:gd name="connsiteX2" fmla="*/ 1718165 w 1718165"/>
              <a:gd name="connsiteY2" fmla="*/ 842565 h 1700244"/>
              <a:gd name="connsiteX3" fmla="*/ 860915 w 1718165"/>
              <a:gd name="connsiteY3" fmla="*/ 1700244 h 1700244"/>
              <a:gd name="connsiteX4" fmla="*/ 3665 w 1718165"/>
              <a:gd name="connsiteY4" fmla="*/ 842565 h 1700244"/>
              <a:gd name="connsiteX0" fmla="*/ 2043 w 1716543"/>
              <a:gd name="connsiteY0" fmla="*/ 842565 h 1685130"/>
              <a:gd name="connsiteX1" fmla="*/ 779944 w 1716543"/>
              <a:gd name="connsiteY1" fmla="*/ 0 h 1685130"/>
              <a:gd name="connsiteX2" fmla="*/ 1716543 w 1716543"/>
              <a:gd name="connsiteY2" fmla="*/ 842565 h 1685130"/>
              <a:gd name="connsiteX3" fmla="*/ 968870 w 1716543"/>
              <a:gd name="connsiteY3" fmla="*/ 1685130 h 1685130"/>
              <a:gd name="connsiteX4" fmla="*/ 2043 w 1716543"/>
              <a:gd name="connsiteY4" fmla="*/ 842565 h 1685130"/>
              <a:gd name="connsiteX0" fmla="*/ 1351 w 1715851"/>
              <a:gd name="connsiteY0" fmla="*/ 842565 h 1700244"/>
              <a:gd name="connsiteX1" fmla="*/ 779252 w 1715851"/>
              <a:gd name="connsiteY1" fmla="*/ 0 h 1700244"/>
              <a:gd name="connsiteX2" fmla="*/ 1715851 w 1715851"/>
              <a:gd name="connsiteY2" fmla="*/ 842565 h 1700244"/>
              <a:gd name="connsiteX3" fmla="*/ 930393 w 1715851"/>
              <a:gd name="connsiteY3" fmla="*/ 1700244 h 1700244"/>
              <a:gd name="connsiteX4" fmla="*/ 1351 w 1715851"/>
              <a:gd name="connsiteY4" fmla="*/ 842565 h 1700244"/>
              <a:gd name="connsiteX0" fmla="*/ 1351 w 1715851"/>
              <a:gd name="connsiteY0" fmla="*/ 842565 h 1701089"/>
              <a:gd name="connsiteX1" fmla="*/ 779252 w 1715851"/>
              <a:gd name="connsiteY1" fmla="*/ 0 h 1701089"/>
              <a:gd name="connsiteX2" fmla="*/ 1715851 w 1715851"/>
              <a:gd name="connsiteY2" fmla="*/ 842565 h 1701089"/>
              <a:gd name="connsiteX3" fmla="*/ 930393 w 1715851"/>
              <a:gd name="connsiteY3" fmla="*/ 1700244 h 1701089"/>
              <a:gd name="connsiteX4" fmla="*/ 1351 w 1715851"/>
              <a:gd name="connsiteY4" fmla="*/ 842565 h 1701089"/>
              <a:gd name="connsiteX0" fmla="*/ 3255 w 1717755"/>
              <a:gd name="connsiteY0" fmla="*/ 835008 h 1693530"/>
              <a:gd name="connsiteX1" fmla="*/ 713143 w 1717755"/>
              <a:gd name="connsiteY1" fmla="*/ 0 h 1693530"/>
              <a:gd name="connsiteX2" fmla="*/ 1717755 w 1717755"/>
              <a:gd name="connsiteY2" fmla="*/ 835008 h 1693530"/>
              <a:gd name="connsiteX3" fmla="*/ 932297 w 1717755"/>
              <a:gd name="connsiteY3" fmla="*/ 1692687 h 1693530"/>
              <a:gd name="connsiteX4" fmla="*/ 3255 w 1717755"/>
              <a:gd name="connsiteY4" fmla="*/ 835008 h 1693530"/>
              <a:gd name="connsiteX0" fmla="*/ 4501 w 1719001"/>
              <a:gd name="connsiteY0" fmla="*/ 812337 h 1670854"/>
              <a:gd name="connsiteX1" fmla="*/ 684161 w 1719001"/>
              <a:gd name="connsiteY1" fmla="*/ 0 h 1670854"/>
              <a:gd name="connsiteX2" fmla="*/ 1719001 w 1719001"/>
              <a:gd name="connsiteY2" fmla="*/ 812337 h 1670854"/>
              <a:gd name="connsiteX3" fmla="*/ 933543 w 1719001"/>
              <a:gd name="connsiteY3" fmla="*/ 1670016 h 1670854"/>
              <a:gd name="connsiteX4" fmla="*/ 4501 w 1719001"/>
              <a:gd name="connsiteY4" fmla="*/ 812337 h 1670854"/>
              <a:gd name="connsiteX0" fmla="*/ 2383 w 1716883"/>
              <a:gd name="connsiteY0" fmla="*/ 846344 h 1704869"/>
              <a:gd name="connsiteX1" fmla="*/ 738721 w 1716883"/>
              <a:gd name="connsiteY1" fmla="*/ 0 h 1704869"/>
              <a:gd name="connsiteX2" fmla="*/ 1716883 w 1716883"/>
              <a:gd name="connsiteY2" fmla="*/ 846344 h 1704869"/>
              <a:gd name="connsiteX3" fmla="*/ 931425 w 1716883"/>
              <a:gd name="connsiteY3" fmla="*/ 1704023 h 1704869"/>
              <a:gd name="connsiteX4" fmla="*/ 2383 w 1716883"/>
              <a:gd name="connsiteY4" fmla="*/ 846344 h 1704869"/>
              <a:gd name="connsiteX0" fmla="*/ 1486 w 1632859"/>
              <a:gd name="connsiteY0" fmla="*/ 846346 h 1704028"/>
              <a:gd name="connsiteX1" fmla="*/ 737824 w 1632859"/>
              <a:gd name="connsiteY1" fmla="*/ 2 h 1704028"/>
              <a:gd name="connsiteX2" fmla="*/ 1632859 w 1632859"/>
              <a:gd name="connsiteY2" fmla="*/ 853903 h 1704028"/>
              <a:gd name="connsiteX3" fmla="*/ 930528 w 1632859"/>
              <a:gd name="connsiteY3" fmla="*/ 1704025 h 1704028"/>
              <a:gd name="connsiteX4" fmla="*/ 1486 w 1632859"/>
              <a:gd name="connsiteY4" fmla="*/ 846346 h 1704028"/>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433"/>
              <a:gd name="connsiteX1" fmla="*/ 737861 w 1712245"/>
              <a:gd name="connsiteY1" fmla="*/ 115 h 1704433"/>
              <a:gd name="connsiteX2" fmla="*/ 1712245 w 1712245"/>
              <a:gd name="connsiteY2" fmla="*/ 903137 h 1704433"/>
              <a:gd name="connsiteX3" fmla="*/ 930565 w 1712245"/>
              <a:gd name="connsiteY3" fmla="*/ 1704138 h 1704433"/>
              <a:gd name="connsiteX4" fmla="*/ 1523 w 1712245"/>
              <a:gd name="connsiteY4" fmla="*/ 846459 h 1704433"/>
              <a:gd name="connsiteX0" fmla="*/ 1523 w 1712245"/>
              <a:gd name="connsiteY0" fmla="*/ 846459 h 1704150"/>
              <a:gd name="connsiteX1" fmla="*/ 737861 w 1712245"/>
              <a:gd name="connsiteY1" fmla="*/ 115 h 1704150"/>
              <a:gd name="connsiteX2" fmla="*/ 1712245 w 1712245"/>
              <a:gd name="connsiteY2" fmla="*/ 903137 h 1704150"/>
              <a:gd name="connsiteX3" fmla="*/ 930565 w 1712245"/>
              <a:gd name="connsiteY3" fmla="*/ 1704138 h 1704150"/>
              <a:gd name="connsiteX4" fmla="*/ 1523 w 1712245"/>
              <a:gd name="connsiteY4" fmla="*/ 846459 h 1704150"/>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669"/>
              <a:gd name="connsiteX1" fmla="*/ 737861 w 1712245"/>
              <a:gd name="connsiteY1" fmla="*/ 115 h 1704669"/>
              <a:gd name="connsiteX2" fmla="*/ 1712245 w 1712245"/>
              <a:gd name="connsiteY2" fmla="*/ 903137 h 1704669"/>
              <a:gd name="connsiteX3" fmla="*/ 930565 w 1712245"/>
              <a:gd name="connsiteY3" fmla="*/ 1704138 h 1704669"/>
              <a:gd name="connsiteX4" fmla="*/ 1523 w 1712245"/>
              <a:gd name="connsiteY4" fmla="*/ 846459 h 1704669"/>
              <a:gd name="connsiteX0" fmla="*/ 1523 w 1712245"/>
              <a:gd name="connsiteY0" fmla="*/ 846533 h 1705050"/>
              <a:gd name="connsiteX1" fmla="*/ 737861 w 1712245"/>
              <a:gd name="connsiteY1" fmla="*/ 189 h 1705050"/>
              <a:gd name="connsiteX2" fmla="*/ 1712245 w 1712245"/>
              <a:gd name="connsiteY2" fmla="*/ 903211 h 1705050"/>
              <a:gd name="connsiteX3" fmla="*/ 930565 w 1712245"/>
              <a:gd name="connsiteY3" fmla="*/ 1704212 h 1705050"/>
              <a:gd name="connsiteX4" fmla="*/ 1523 w 1712245"/>
              <a:gd name="connsiteY4" fmla="*/ 846533 h 1705050"/>
              <a:gd name="connsiteX0" fmla="*/ 1724 w 1712446"/>
              <a:gd name="connsiteY0" fmla="*/ 846435 h 1704952"/>
              <a:gd name="connsiteX1" fmla="*/ 738062 w 1712446"/>
              <a:gd name="connsiteY1" fmla="*/ 91 h 1704952"/>
              <a:gd name="connsiteX2" fmla="*/ 1712446 w 1712446"/>
              <a:gd name="connsiteY2" fmla="*/ 903113 h 1704952"/>
              <a:gd name="connsiteX3" fmla="*/ 930766 w 1712446"/>
              <a:gd name="connsiteY3" fmla="*/ 1704114 h 1704952"/>
              <a:gd name="connsiteX4" fmla="*/ 1724 w 1712446"/>
              <a:gd name="connsiteY4" fmla="*/ 846435 h 1704952"/>
              <a:gd name="connsiteX0" fmla="*/ 1878 w 1712600"/>
              <a:gd name="connsiteY0" fmla="*/ 846435 h 1704952"/>
              <a:gd name="connsiteX1" fmla="*/ 738216 w 1712600"/>
              <a:gd name="connsiteY1" fmla="*/ 91 h 1704952"/>
              <a:gd name="connsiteX2" fmla="*/ 1712600 w 1712600"/>
              <a:gd name="connsiteY2" fmla="*/ 903113 h 1704952"/>
              <a:gd name="connsiteX3" fmla="*/ 930920 w 1712600"/>
              <a:gd name="connsiteY3" fmla="*/ 1704114 h 1704952"/>
              <a:gd name="connsiteX4" fmla="*/ 1878 w 1712600"/>
              <a:gd name="connsiteY4" fmla="*/ 846435 h 1704952"/>
              <a:gd name="connsiteX0" fmla="*/ 1878 w 1712600"/>
              <a:gd name="connsiteY0" fmla="*/ 846435 h 1704297"/>
              <a:gd name="connsiteX1" fmla="*/ 738216 w 1712600"/>
              <a:gd name="connsiteY1" fmla="*/ 91 h 1704297"/>
              <a:gd name="connsiteX2" fmla="*/ 1712600 w 1712600"/>
              <a:gd name="connsiteY2" fmla="*/ 903113 h 1704297"/>
              <a:gd name="connsiteX3" fmla="*/ 930920 w 1712600"/>
              <a:gd name="connsiteY3" fmla="*/ 1704114 h 1704297"/>
              <a:gd name="connsiteX4" fmla="*/ 1878 w 1712600"/>
              <a:gd name="connsiteY4" fmla="*/ 846435 h 1704297"/>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0 h 1704282"/>
              <a:gd name="connsiteX1" fmla="*/ 738216 w 1712600"/>
              <a:gd name="connsiteY1" fmla="*/ 76 h 1704282"/>
              <a:gd name="connsiteX2" fmla="*/ 1712600 w 1712600"/>
              <a:gd name="connsiteY2" fmla="*/ 903098 h 1704282"/>
              <a:gd name="connsiteX3" fmla="*/ 930920 w 1712600"/>
              <a:gd name="connsiteY3" fmla="*/ 1704099 h 1704282"/>
              <a:gd name="connsiteX4" fmla="*/ 1878 w 1712600"/>
              <a:gd name="connsiteY4" fmla="*/ 846420 h 1704282"/>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985 w 1712707"/>
              <a:gd name="connsiteY0" fmla="*/ 846779 h 1704641"/>
              <a:gd name="connsiteX1" fmla="*/ 738323 w 1712707"/>
              <a:gd name="connsiteY1" fmla="*/ 435 h 1704641"/>
              <a:gd name="connsiteX2" fmla="*/ 1712707 w 1712707"/>
              <a:gd name="connsiteY2" fmla="*/ 903457 h 1704641"/>
              <a:gd name="connsiteX3" fmla="*/ 931027 w 1712707"/>
              <a:gd name="connsiteY3" fmla="*/ 1704458 h 1704641"/>
              <a:gd name="connsiteX4" fmla="*/ 1985 w 1712707"/>
              <a:gd name="connsiteY4" fmla="*/ 846779 h 1704641"/>
              <a:gd name="connsiteX0" fmla="*/ 1985 w 1712707"/>
              <a:gd name="connsiteY0" fmla="*/ 846779 h 1704887"/>
              <a:gd name="connsiteX1" fmla="*/ 738323 w 1712707"/>
              <a:gd name="connsiteY1" fmla="*/ 435 h 1704887"/>
              <a:gd name="connsiteX2" fmla="*/ 1712707 w 1712707"/>
              <a:gd name="connsiteY2" fmla="*/ 903457 h 1704887"/>
              <a:gd name="connsiteX3" fmla="*/ 931027 w 1712707"/>
              <a:gd name="connsiteY3" fmla="*/ 1704458 h 1704887"/>
              <a:gd name="connsiteX4" fmla="*/ 1985 w 1712707"/>
              <a:gd name="connsiteY4" fmla="*/ 846779 h 170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707" h="1704887">
                <a:moveTo>
                  <a:pt x="1985" y="846779"/>
                </a:moveTo>
                <a:cubicBezTo>
                  <a:pt x="-30132" y="336064"/>
                  <a:pt x="332291" y="13660"/>
                  <a:pt x="738323" y="435"/>
                </a:cubicBezTo>
                <a:cubicBezTo>
                  <a:pt x="1144355" y="-12790"/>
                  <a:pt x="1671144" y="274856"/>
                  <a:pt x="1712707" y="903457"/>
                </a:cubicBezTo>
                <a:cubicBezTo>
                  <a:pt x="1708928" y="1467824"/>
                  <a:pt x="1317763" y="1689803"/>
                  <a:pt x="931027" y="1704458"/>
                </a:cubicBezTo>
                <a:cubicBezTo>
                  <a:pt x="544291" y="1719113"/>
                  <a:pt x="34102" y="1357494"/>
                  <a:pt x="1985" y="846779"/>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Raleway" pitchFamily="2" charset="0"/>
              </a:rPr>
              <a:t>3</a:t>
            </a:r>
          </a:p>
        </p:txBody>
      </p:sp>
      <p:sp>
        <p:nvSpPr>
          <p:cNvPr id="50" name="Oval 28">
            <a:extLst>
              <a:ext uri="{FF2B5EF4-FFF2-40B4-BE49-F238E27FC236}">
                <a16:creationId xmlns:a16="http://schemas.microsoft.com/office/drawing/2014/main" id="{C2AFDBBD-3535-B91A-8339-AC5D91B11A7F}"/>
              </a:ext>
            </a:extLst>
          </p:cNvPr>
          <p:cNvSpPr>
            <a:spLocks noChangeAspect="1"/>
          </p:cNvSpPr>
          <p:nvPr/>
        </p:nvSpPr>
        <p:spPr>
          <a:xfrm>
            <a:off x="6831089" y="2109387"/>
            <a:ext cx="371024" cy="369332"/>
          </a:xfrm>
          <a:custGeom>
            <a:avLst/>
            <a:gdLst>
              <a:gd name="connsiteX0" fmla="*/ 0 w 1714500"/>
              <a:gd name="connsiteY0" fmla="*/ 857679 h 1715357"/>
              <a:gd name="connsiteX1" fmla="*/ 857250 w 1714500"/>
              <a:gd name="connsiteY1" fmla="*/ 0 h 1715357"/>
              <a:gd name="connsiteX2" fmla="*/ 1714500 w 1714500"/>
              <a:gd name="connsiteY2" fmla="*/ 857679 h 1715357"/>
              <a:gd name="connsiteX3" fmla="*/ 857250 w 1714500"/>
              <a:gd name="connsiteY3" fmla="*/ 1715358 h 1715357"/>
              <a:gd name="connsiteX4" fmla="*/ 0 w 1714500"/>
              <a:gd name="connsiteY4" fmla="*/ 857679 h 1715357"/>
              <a:gd name="connsiteX0" fmla="*/ 397 w 1714897"/>
              <a:gd name="connsiteY0" fmla="*/ 842565 h 1700244"/>
              <a:gd name="connsiteX1" fmla="*/ 778298 w 1714897"/>
              <a:gd name="connsiteY1" fmla="*/ 0 h 1700244"/>
              <a:gd name="connsiteX2" fmla="*/ 1714897 w 1714897"/>
              <a:gd name="connsiteY2" fmla="*/ 842565 h 1700244"/>
              <a:gd name="connsiteX3" fmla="*/ 857647 w 1714897"/>
              <a:gd name="connsiteY3" fmla="*/ 1700244 h 1700244"/>
              <a:gd name="connsiteX4" fmla="*/ 397 w 1714897"/>
              <a:gd name="connsiteY4" fmla="*/ 842565 h 1700244"/>
              <a:gd name="connsiteX0" fmla="*/ 3665 w 1718165"/>
              <a:gd name="connsiteY0" fmla="*/ 842565 h 1700244"/>
              <a:gd name="connsiteX1" fmla="*/ 781566 w 1718165"/>
              <a:gd name="connsiteY1" fmla="*/ 0 h 1700244"/>
              <a:gd name="connsiteX2" fmla="*/ 1718165 w 1718165"/>
              <a:gd name="connsiteY2" fmla="*/ 842565 h 1700244"/>
              <a:gd name="connsiteX3" fmla="*/ 860915 w 1718165"/>
              <a:gd name="connsiteY3" fmla="*/ 1700244 h 1700244"/>
              <a:gd name="connsiteX4" fmla="*/ 3665 w 1718165"/>
              <a:gd name="connsiteY4" fmla="*/ 842565 h 1700244"/>
              <a:gd name="connsiteX0" fmla="*/ 2043 w 1716543"/>
              <a:gd name="connsiteY0" fmla="*/ 842565 h 1685130"/>
              <a:gd name="connsiteX1" fmla="*/ 779944 w 1716543"/>
              <a:gd name="connsiteY1" fmla="*/ 0 h 1685130"/>
              <a:gd name="connsiteX2" fmla="*/ 1716543 w 1716543"/>
              <a:gd name="connsiteY2" fmla="*/ 842565 h 1685130"/>
              <a:gd name="connsiteX3" fmla="*/ 968870 w 1716543"/>
              <a:gd name="connsiteY3" fmla="*/ 1685130 h 1685130"/>
              <a:gd name="connsiteX4" fmla="*/ 2043 w 1716543"/>
              <a:gd name="connsiteY4" fmla="*/ 842565 h 1685130"/>
              <a:gd name="connsiteX0" fmla="*/ 1351 w 1715851"/>
              <a:gd name="connsiteY0" fmla="*/ 842565 h 1700244"/>
              <a:gd name="connsiteX1" fmla="*/ 779252 w 1715851"/>
              <a:gd name="connsiteY1" fmla="*/ 0 h 1700244"/>
              <a:gd name="connsiteX2" fmla="*/ 1715851 w 1715851"/>
              <a:gd name="connsiteY2" fmla="*/ 842565 h 1700244"/>
              <a:gd name="connsiteX3" fmla="*/ 930393 w 1715851"/>
              <a:gd name="connsiteY3" fmla="*/ 1700244 h 1700244"/>
              <a:gd name="connsiteX4" fmla="*/ 1351 w 1715851"/>
              <a:gd name="connsiteY4" fmla="*/ 842565 h 1700244"/>
              <a:gd name="connsiteX0" fmla="*/ 1351 w 1715851"/>
              <a:gd name="connsiteY0" fmla="*/ 842565 h 1701089"/>
              <a:gd name="connsiteX1" fmla="*/ 779252 w 1715851"/>
              <a:gd name="connsiteY1" fmla="*/ 0 h 1701089"/>
              <a:gd name="connsiteX2" fmla="*/ 1715851 w 1715851"/>
              <a:gd name="connsiteY2" fmla="*/ 842565 h 1701089"/>
              <a:gd name="connsiteX3" fmla="*/ 930393 w 1715851"/>
              <a:gd name="connsiteY3" fmla="*/ 1700244 h 1701089"/>
              <a:gd name="connsiteX4" fmla="*/ 1351 w 1715851"/>
              <a:gd name="connsiteY4" fmla="*/ 842565 h 1701089"/>
              <a:gd name="connsiteX0" fmla="*/ 3255 w 1717755"/>
              <a:gd name="connsiteY0" fmla="*/ 835008 h 1693530"/>
              <a:gd name="connsiteX1" fmla="*/ 713143 w 1717755"/>
              <a:gd name="connsiteY1" fmla="*/ 0 h 1693530"/>
              <a:gd name="connsiteX2" fmla="*/ 1717755 w 1717755"/>
              <a:gd name="connsiteY2" fmla="*/ 835008 h 1693530"/>
              <a:gd name="connsiteX3" fmla="*/ 932297 w 1717755"/>
              <a:gd name="connsiteY3" fmla="*/ 1692687 h 1693530"/>
              <a:gd name="connsiteX4" fmla="*/ 3255 w 1717755"/>
              <a:gd name="connsiteY4" fmla="*/ 835008 h 1693530"/>
              <a:gd name="connsiteX0" fmla="*/ 4501 w 1719001"/>
              <a:gd name="connsiteY0" fmla="*/ 812337 h 1670854"/>
              <a:gd name="connsiteX1" fmla="*/ 684161 w 1719001"/>
              <a:gd name="connsiteY1" fmla="*/ 0 h 1670854"/>
              <a:gd name="connsiteX2" fmla="*/ 1719001 w 1719001"/>
              <a:gd name="connsiteY2" fmla="*/ 812337 h 1670854"/>
              <a:gd name="connsiteX3" fmla="*/ 933543 w 1719001"/>
              <a:gd name="connsiteY3" fmla="*/ 1670016 h 1670854"/>
              <a:gd name="connsiteX4" fmla="*/ 4501 w 1719001"/>
              <a:gd name="connsiteY4" fmla="*/ 812337 h 1670854"/>
              <a:gd name="connsiteX0" fmla="*/ 2383 w 1716883"/>
              <a:gd name="connsiteY0" fmla="*/ 846344 h 1704869"/>
              <a:gd name="connsiteX1" fmla="*/ 738721 w 1716883"/>
              <a:gd name="connsiteY1" fmla="*/ 0 h 1704869"/>
              <a:gd name="connsiteX2" fmla="*/ 1716883 w 1716883"/>
              <a:gd name="connsiteY2" fmla="*/ 846344 h 1704869"/>
              <a:gd name="connsiteX3" fmla="*/ 931425 w 1716883"/>
              <a:gd name="connsiteY3" fmla="*/ 1704023 h 1704869"/>
              <a:gd name="connsiteX4" fmla="*/ 2383 w 1716883"/>
              <a:gd name="connsiteY4" fmla="*/ 846344 h 1704869"/>
              <a:gd name="connsiteX0" fmla="*/ 1486 w 1632859"/>
              <a:gd name="connsiteY0" fmla="*/ 846346 h 1704028"/>
              <a:gd name="connsiteX1" fmla="*/ 737824 w 1632859"/>
              <a:gd name="connsiteY1" fmla="*/ 2 h 1704028"/>
              <a:gd name="connsiteX2" fmla="*/ 1632859 w 1632859"/>
              <a:gd name="connsiteY2" fmla="*/ 853903 h 1704028"/>
              <a:gd name="connsiteX3" fmla="*/ 930528 w 1632859"/>
              <a:gd name="connsiteY3" fmla="*/ 1704025 h 1704028"/>
              <a:gd name="connsiteX4" fmla="*/ 1486 w 1632859"/>
              <a:gd name="connsiteY4" fmla="*/ 846346 h 1704028"/>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433"/>
              <a:gd name="connsiteX1" fmla="*/ 737861 w 1712245"/>
              <a:gd name="connsiteY1" fmla="*/ 115 h 1704433"/>
              <a:gd name="connsiteX2" fmla="*/ 1712245 w 1712245"/>
              <a:gd name="connsiteY2" fmla="*/ 903137 h 1704433"/>
              <a:gd name="connsiteX3" fmla="*/ 930565 w 1712245"/>
              <a:gd name="connsiteY3" fmla="*/ 1704138 h 1704433"/>
              <a:gd name="connsiteX4" fmla="*/ 1523 w 1712245"/>
              <a:gd name="connsiteY4" fmla="*/ 846459 h 1704433"/>
              <a:gd name="connsiteX0" fmla="*/ 1523 w 1712245"/>
              <a:gd name="connsiteY0" fmla="*/ 846459 h 1704150"/>
              <a:gd name="connsiteX1" fmla="*/ 737861 w 1712245"/>
              <a:gd name="connsiteY1" fmla="*/ 115 h 1704150"/>
              <a:gd name="connsiteX2" fmla="*/ 1712245 w 1712245"/>
              <a:gd name="connsiteY2" fmla="*/ 903137 h 1704150"/>
              <a:gd name="connsiteX3" fmla="*/ 930565 w 1712245"/>
              <a:gd name="connsiteY3" fmla="*/ 1704138 h 1704150"/>
              <a:gd name="connsiteX4" fmla="*/ 1523 w 1712245"/>
              <a:gd name="connsiteY4" fmla="*/ 846459 h 1704150"/>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669"/>
              <a:gd name="connsiteX1" fmla="*/ 737861 w 1712245"/>
              <a:gd name="connsiteY1" fmla="*/ 115 h 1704669"/>
              <a:gd name="connsiteX2" fmla="*/ 1712245 w 1712245"/>
              <a:gd name="connsiteY2" fmla="*/ 903137 h 1704669"/>
              <a:gd name="connsiteX3" fmla="*/ 930565 w 1712245"/>
              <a:gd name="connsiteY3" fmla="*/ 1704138 h 1704669"/>
              <a:gd name="connsiteX4" fmla="*/ 1523 w 1712245"/>
              <a:gd name="connsiteY4" fmla="*/ 846459 h 1704669"/>
              <a:gd name="connsiteX0" fmla="*/ 1523 w 1712245"/>
              <a:gd name="connsiteY0" fmla="*/ 846533 h 1705050"/>
              <a:gd name="connsiteX1" fmla="*/ 737861 w 1712245"/>
              <a:gd name="connsiteY1" fmla="*/ 189 h 1705050"/>
              <a:gd name="connsiteX2" fmla="*/ 1712245 w 1712245"/>
              <a:gd name="connsiteY2" fmla="*/ 903211 h 1705050"/>
              <a:gd name="connsiteX3" fmla="*/ 930565 w 1712245"/>
              <a:gd name="connsiteY3" fmla="*/ 1704212 h 1705050"/>
              <a:gd name="connsiteX4" fmla="*/ 1523 w 1712245"/>
              <a:gd name="connsiteY4" fmla="*/ 846533 h 1705050"/>
              <a:gd name="connsiteX0" fmla="*/ 1724 w 1712446"/>
              <a:gd name="connsiteY0" fmla="*/ 846435 h 1704952"/>
              <a:gd name="connsiteX1" fmla="*/ 738062 w 1712446"/>
              <a:gd name="connsiteY1" fmla="*/ 91 h 1704952"/>
              <a:gd name="connsiteX2" fmla="*/ 1712446 w 1712446"/>
              <a:gd name="connsiteY2" fmla="*/ 903113 h 1704952"/>
              <a:gd name="connsiteX3" fmla="*/ 930766 w 1712446"/>
              <a:gd name="connsiteY3" fmla="*/ 1704114 h 1704952"/>
              <a:gd name="connsiteX4" fmla="*/ 1724 w 1712446"/>
              <a:gd name="connsiteY4" fmla="*/ 846435 h 1704952"/>
              <a:gd name="connsiteX0" fmla="*/ 1878 w 1712600"/>
              <a:gd name="connsiteY0" fmla="*/ 846435 h 1704952"/>
              <a:gd name="connsiteX1" fmla="*/ 738216 w 1712600"/>
              <a:gd name="connsiteY1" fmla="*/ 91 h 1704952"/>
              <a:gd name="connsiteX2" fmla="*/ 1712600 w 1712600"/>
              <a:gd name="connsiteY2" fmla="*/ 903113 h 1704952"/>
              <a:gd name="connsiteX3" fmla="*/ 930920 w 1712600"/>
              <a:gd name="connsiteY3" fmla="*/ 1704114 h 1704952"/>
              <a:gd name="connsiteX4" fmla="*/ 1878 w 1712600"/>
              <a:gd name="connsiteY4" fmla="*/ 846435 h 1704952"/>
              <a:gd name="connsiteX0" fmla="*/ 1878 w 1712600"/>
              <a:gd name="connsiteY0" fmla="*/ 846435 h 1704297"/>
              <a:gd name="connsiteX1" fmla="*/ 738216 w 1712600"/>
              <a:gd name="connsiteY1" fmla="*/ 91 h 1704297"/>
              <a:gd name="connsiteX2" fmla="*/ 1712600 w 1712600"/>
              <a:gd name="connsiteY2" fmla="*/ 903113 h 1704297"/>
              <a:gd name="connsiteX3" fmla="*/ 930920 w 1712600"/>
              <a:gd name="connsiteY3" fmla="*/ 1704114 h 1704297"/>
              <a:gd name="connsiteX4" fmla="*/ 1878 w 1712600"/>
              <a:gd name="connsiteY4" fmla="*/ 846435 h 1704297"/>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0 h 1704282"/>
              <a:gd name="connsiteX1" fmla="*/ 738216 w 1712600"/>
              <a:gd name="connsiteY1" fmla="*/ 76 h 1704282"/>
              <a:gd name="connsiteX2" fmla="*/ 1712600 w 1712600"/>
              <a:gd name="connsiteY2" fmla="*/ 903098 h 1704282"/>
              <a:gd name="connsiteX3" fmla="*/ 930920 w 1712600"/>
              <a:gd name="connsiteY3" fmla="*/ 1704099 h 1704282"/>
              <a:gd name="connsiteX4" fmla="*/ 1878 w 1712600"/>
              <a:gd name="connsiteY4" fmla="*/ 846420 h 1704282"/>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985 w 1712707"/>
              <a:gd name="connsiteY0" fmla="*/ 846779 h 1704641"/>
              <a:gd name="connsiteX1" fmla="*/ 738323 w 1712707"/>
              <a:gd name="connsiteY1" fmla="*/ 435 h 1704641"/>
              <a:gd name="connsiteX2" fmla="*/ 1712707 w 1712707"/>
              <a:gd name="connsiteY2" fmla="*/ 903457 h 1704641"/>
              <a:gd name="connsiteX3" fmla="*/ 931027 w 1712707"/>
              <a:gd name="connsiteY3" fmla="*/ 1704458 h 1704641"/>
              <a:gd name="connsiteX4" fmla="*/ 1985 w 1712707"/>
              <a:gd name="connsiteY4" fmla="*/ 846779 h 1704641"/>
              <a:gd name="connsiteX0" fmla="*/ 1985 w 1712707"/>
              <a:gd name="connsiteY0" fmla="*/ 846779 h 1704887"/>
              <a:gd name="connsiteX1" fmla="*/ 738323 w 1712707"/>
              <a:gd name="connsiteY1" fmla="*/ 435 h 1704887"/>
              <a:gd name="connsiteX2" fmla="*/ 1712707 w 1712707"/>
              <a:gd name="connsiteY2" fmla="*/ 903457 h 1704887"/>
              <a:gd name="connsiteX3" fmla="*/ 931027 w 1712707"/>
              <a:gd name="connsiteY3" fmla="*/ 1704458 h 1704887"/>
              <a:gd name="connsiteX4" fmla="*/ 1985 w 1712707"/>
              <a:gd name="connsiteY4" fmla="*/ 846779 h 170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707" h="1704887">
                <a:moveTo>
                  <a:pt x="1985" y="846779"/>
                </a:moveTo>
                <a:cubicBezTo>
                  <a:pt x="-30132" y="336064"/>
                  <a:pt x="332291" y="13660"/>
                  <a:pt x="738323" y="435"/>
                </a:cubicBezTo>
                <a:cubicBezTo>
                  <a:pt x="1144355" y="-12790"/>
                  <a:pt x="1671144" y="274856"/>
                  <a:pt x="1712707" y="903457"/>
                </a:cubicBezTo>
                <a:cubicBezTo>
                  <a:pt x="1708928" y="1467824"/>
                  <a:pt x="1317763" y="1689803"/>
                  <a:pt x="931027" y="1704458"/>
                </a:cubicBezTo>
                <a:cubicBezTo>
                  <a:pt x="544291" y="1719113"/>
                  <a:pt x="34102" y="1357494"/>
                  <a:pt x="1985" y="846779"/>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Raleway" pitchFamily="2" charset="0"/>
              </a:rPr>
              <a:t>4</a:t>
            </a:r>
          </a:p>
        </p:txBody>
      </p:sp>
      <p:sp>
        <p:nvSpPr>
          <p:cNvPr id="51" name="Oval 28">
            <a:extLst>
              <a:ext uri="{FF2B5EF4-FFF2-40B4-BE49-F238E27FC236}">
                <a16:creationId xmlns:a16="http://schemas.microsoft.com/office/drawing/2014/main" id="{5C569AFF-D860-C292-8E18-C5064A119201}"/>
              </a:ext>
            </a:extLst>
          </p:cNvPr>
          <p:cNvSpPr>
            <a:spLocks noChangeAspect="1"/>
          </p:cNvSpPr>
          <p:nvPr/>
        </p:nvSpPr>
        <p:spPr>
          <a:xfrm>
            <a:off x="6831089" y="4713987"/>
            <a:ext cx="371024" cy="369332"/>
          </a:xfrm>
          <a:custGeom>
            <a:avLst/>
            <a:gdLst>
              <a:gd name="connsiteX0" fmla="*/ 0 w 1714500"/>
              <a:gd name="connsiteY0" fmla="*/ 857679 h 1715357"/>
              <a:gd name="connsiteX1" fmla="*/ 857250 w 1714500"/>
              <a:gd name="connsiteY1" fmla="*/ 0 h 1715357"/>
              <a:gd name="connsiteX2" fmla="*/ 1714500 w 1714500"/>
              <a:gd name="connsiteY2" fmla="*/ 857679 h 1715357"/>
              <a:gd name="connsiteX3" fmla="*/ 857250 w 1714500"/>
              <a:gd name="connsiteY3" fmla="*/ 1715358 h 1715357"/>
              <a:gd name="connsiteX4" fmla="*/ 0 w 1714500"/>
              <a:gd name="connsiteY4" fmla="*/ 857679 h 1715357"/>
              <a:gd name="connsiteX0" fmla="*/ 397 w 1714897"/>
              <a:gd name="connsiteY0" fmla="*/ 842565 h 1700244"/>
              <a:gd name="connsiteX1" fmla="*/ 778298 w 1714897"/>
              <a:gd name="connsiteY1" fmla="*/ 0 h 1700244"/>
              <a:gd name="connsiteX2" fmla="*/ 1714897 w 1714897"/>
              <a:gd name="connsiteY2" fmla="*/ 842565 h 1700244"/>
              <a:gd name="connsiteX3" fmla="*/ 857647 w 1714897"/>
              <a:gd name="connsiteY3" fmla="*/ 1700244 h 1700244"/>
              <a:gd name="connsiteX4" fmla="*/ 397 w 1714897"/>
              <a:gd name="connsiteY4" fmla="*/ 842565 h 1700244"/>
              <a:gd name="connsiteX0" fmla="*/ 3665 w 1718165"/>
              <a:gd name="connsiteY0" fmla="*/ 842565 h 1700244"/>
              <a:gd name="connsiteX1" fmla="*/ 781566 w 1718165"/>
              <a:gd name="connsiteY1" fmla="*/ 0 h 1700244"/>
              <a:gd name="connsiteX2" fmla="*/ 1718165 w 1718165"/>
              <a:gd name="connsiteY2" fmla="*/ 842565 h 1700244"/>
              <a:gd name="connsiteX3" fmla="*/ 860915 w 1718165"/>
              <a:gd name="connsiteY3" fmla="*/ 1700244 h 1700244"/>
              <a:gd name="connsiteX4" fmla="*/ 3665 w 1718165"/>
              <a:gd name="connsiteY4" fmla="*/ 842565 h 1700244"/>
              <a:gd name="connsiteX0" fmla="*/ 2043 w 1716543"/>
              <a:gd name="connsiteY0" fmla="*/ 842565 h 1685130"/>
              <a:gd name="connsiteX1" fmla="*/ 779944 w 1716543"/>
              <a:gd name="connsiteY1" fmla="*/ 0 h 1685130"/>
              <a:gd name="connsiteX2" fmla="*/ 1716543 w 1716543"/>
              <a:gd name="connsiteY2" fmla="*/ 842565 h 1685130"/>
              <a:gd name="connsiteX3" fmla="*/ 968870 w 1716543"/>
              <a:gd name="connsiteY3" fmla="*/ 1685130 h 1685130"/>
              <a:gd name="connsiteX4" fmla="*/ 2043 w 1716543"/>
              <a:gd name="connsiteY4" fmla="*/ 842565 h 1685130"/>
              <a:gd name="connsiteX0" fmla="*/ 1351 w 1715851"/>
              <a:gd name="connsiteY0" fmla="*/ 842565 h 1700244"/>
              <a:gd name="connsiteX1" fmla="*/ 779252 w 1715851"/>
              <a:gd name="connsiteY1" fmla="*/ 0 h 1700244"/>
              <a:gd name="connsiteX2" fmla="*/ 1715851 w 1715851"/>
              <a:gd name="connsiteY2" fmla="*/ 842565 h 1700244"/>
              <a:gd name="connsiteX3" fmla="*/ 930393 w 1715851"/>
              <a:gd name="connsiteY3" fmla="*/ 1700244 h 1700244"/>
              <a:gd name="connsiteX4" fmla="*/ 1351 w 1715851"/>
              <a:gd name="connsiteY4" fmla="*/ 842565 h 1700244"/>
              <a:gd name="connsiteX0" fmla="*/ 1351 w 1715851"/>
              <a:gd name="connsiteY0" fmla="*/ 842565 h 1701089"/>
              <a:gd name="connsiteX1" fmla="*/ 779252 w 1715851"/>
              <a:gd name="connsiteY1" fmla="*/ 0 h 1701089"/>
              <a:gd name="connsiteX2" fmla="*/ 1715851 w 1715851"/>
              <a:gd name="connsiteY2" fmla="*/ 842565 h 1701089"/>
              <a:gd name="connsiteX3" fmla="*/ 930393 w 1715851"/>
              <a:gd name="connsiteY3" fmla="*/ 1700244 h 1701089"/>
              <a:gd name="connsiteX4" fmla="*/ 1351 w 1715851"/>
              <a:gd name="connsiteY4" fmla="*/ 842565 h 1701089"/>
              <a:gd name="connsiteX0" fmla="*/ 3255 w 1717755"/>
              <a:gd name="connsiteY0" fmla="*/ 835008 h 1693530"/>
              <a:gd name="connsiteX1" fmla="*/ 713143 w 1717755"/>
              <a:gd name="connsiteY1" fmla="*/ 0 h 1693530"/>
              <a:gd name="connsiteX2" fmla="*/ 1717755 w 1717755"/>
              <a:gd name="connsiteY2" fmla="*/ 835008 h 1693530"/>
              <a:gd name="connsiteX3" fmla="*/ 932297 w 1717755"/>
              <a:gd name="connsiteY3" fmla="*/ 1692687 h 1693530"/>
              <a:gd name="connsiteX4" fmla="*/ 3255 w 1717755"/>
              <a:gd name="connsiteY4" fmla="*/ 835008 h 1693530"/>
              <a:gd name="connsiteX0" fmla="*/ 4501 w 1719001"/>
              <a:gd name="connsiteY0" fmla="*/ 812337 h 1670854"/>
              <a:gd name="connsiteX1" fmla="*/ 684161 w 1719001"/>
              <a:gd name="connsiteY1" fmla="*/ 0 h 1670854"/>
              <a:gd name="connsiteX2" fmla="*/ 1719001 w 1719001"/>
              <a:gd name="connsiteY2" fmla="*/ 812337 h 1670854"/>
              <a:gd name="connsiteX3" fmla="*/ 933543 w 1719001"/>
              <a:gd name="connsiteY3" fmla="*/ 1670016 h 1670854"/>
              <a:gd name="connsiteX4" fmla="*/ 4501 w 1719001"/>
              <a:gd name="connsiteY4" fmla="*/ 812337 h 1670854"/>
              <a:gd name="connsiteX0" fmla="*/ 2383 w 1716883"/>
              <a:gd name="connsiteY0" fmla="*/ 846344 h 1704869"/>
              <a:gd name="connsiteX1" fmla="*/ 738721 w 1716883"/>
              <a:gd name="connsiteY1" fmla="*/ 0 h 1704869"/>
              <a:gd name="connsiteX2" fmla="*/ 1716883 w 1716883"/>
              <a:gd name="connsiteY2" fmla="*/ 846344 h 1704869"/>
              <a:gd name="connsiteX3" fmla="*/ 931425 w 1716883"/>
              <a:gd name="connsiteY3" fmla="*/ 1704023 h 1704869"/>
              <a:gd name="connsiteX4" fmla="*/ 2383 w 1716883"/>
              <a:gd name="connsiteY4" fmla="*/ 846344 h 1704869"/>
              <a:gd name="connsiteX0" fmla="*/ 1486 w 1632859"/>
              <a:gd name="connsiteY0" fmla="*/ 846346 h 1704028"/>
              <a:gd name="connsiteX1" fmla="*/ 737824 w 1632859"/>
              <a:gd name="connsiteY1" fmla="*/ 2 h 1704028"/>
              <a:gd name="connsiteX2" fmla="*/ 1632859 w 1632859"/>
              <a:gd name="connsiteY2" fmla="*/ 853903 h 1704028"/>
              <a:gd name="connsiteX3" fmla="*/ 930528 w 1632859"/>
              <a:gd name="connsiteY3" fmla="*/ 1704025 h 1704028"/>
              <a:gd name="connsiteX4" fmla="*/ 1486 w 1632859"/>
              <a:gd name="connsiteY4" fmla="*/ 846346 h 1704028"/>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433"/>
              <a:gd name="connsiteX1" fmla="*/ 737861 w 1712245"/>
              <a:gd name="connsiteY1" fmla="*/ 115 h 1704433"/>
              <a:gd name="connsiteX2" fmla="*/ 1712245 w 1712245"/>
              <a:gd name="connsiteY2" fmla="*/ 903137 h 1704433"/>
              <a:gd name="connsiteX3" fmla="*/ 930565 w 1712245"/>
              <a:gd name="connsiteY3" fmla="*/ 1704138 h 1704433"/>
              <a:gd name="connsiteX4" fmla="*/ 1523 w 1712245"/>
              <a:gd name="connsiteY4" fmla="*/ 846459 h 1704433"/>
              <a:gd name="connsiteX0" fmla="*/ 1523 w 1712245"/>
              <a:gd name="connsiteY0" fmla="*/ 846459 h 1704150"/>
              <a:gd name="connsiteX1" fmla="*/ 737861 w 1712245"/>
              <a:gd name="connsiteY1" fmla="*/ 115 h 1704150"/>
              <a:gd name="connsiteX2" fmla="*/ 1712245 w 1712245"/>
              <a:gd name="connsiteY2" fmla="*/ 903137 h 1704150"/>
              <a:gd name="connsiteX3" fmla="*/ 930565 w 1712245"/>
              <a:gd name="connsiteY3" fmla="*/ 1704138 h 1704150"/>
              <a:gd name="connsiteX4" fmla="*/ 1523 w 1712245"/>
              <a:gd name="connsiteY4" fmla="*/ 846459 h 1704150"/>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669"/>
              <a:gd name="connsiteX1" fmla="*/ 737861 w 1712245"/>
              <a:gd name="connsiteY1" fmla="*/ 115 h 1704669"/>
              <a:gd name="connsiteX2" fmla="*/ 1712245 w 1712245"/>
              <a:gd name="connsiteY2" fmla="*/ 903137 h 1704669"/>
              <a:gd name="connsiteX3" fmla="*/ 930565 w 1712245"/>
              <a:gd name="connsiteY3" fmla="*/ 1704138 h 1704669"/>
              <a:gd name="connsiteX4" fmla="*/ 1523 w 1712245"/>
              <a:gd name="connsiteY4" fmla="*/ 846459 h 1704669"/>
              <a:gd name="connsiteX0" fmla="*/ 1523 w 1712245"/>
              <a:gd name="connsiteY0" fmla="*/ 846533 h 1705050"/>
              <a:gd name="connsiteX1" fmla="*/ 737861 w 1712245"/>
              <a:gd name="connsiteY1" fmla="*/ 189 h 1705050"/>
              <a:gd name="connsiteX2" fmla="*/ 1712245 w 1712245"/>
              <a:gd name="connsiteY2" fmla="*/ 903211 h 1705050"/>
              <a:gd name="connsiteX3" fmla="*/ 930565 w 1712245"/>
              <a:gd name="connsiteY3" fmla="*/ 1704212 h 1705050"/>
              <a:gd name="connsiteX4" fmla="*/ 1523 w 1712245"/>
              <a:gd name="connsiteY4" fmla="*/ 846533 h 1705050"/>
              <a:gd name="connsiteX0" fmla="*/ 1724 w 1712446"/>
              <a:gd name="connsiteY0" fmla="*/ 846435 h 1704952"/>
              <a:gd name="connsiteX1" fmla="*/ 738062 w 1712446"/>
              <a:gd name="connsiteY1" fmla="*/ 91 h 1704952"/>
              <a:gd name="connsiteX2" fmla="*/ 1712446 w 1712446"/>
              <a:gd name="connsiteY2" fmla="*/ 903113 h 1704952"/>
              <a:gd name="connsiteX3" fmla="*/ 930766 w 1712446"/>
              <a:gd name="connsiteY3" fmla="*/ 1704114 h 1704952"/>
              <a:gd name="connsiteX4" fmla="*/ 1724 w 1712446"/>
              <a:gd name="connsiteY4" fmla="*/ 846435 h 1704952"/>
              <a:gd name="connsiteX0" fmla="*/ 1878 w 1712600"/>
              <a:gd name="connsiteY0" fmla="*/ 846435 h 1704952"/>
              <a:gd name="connsiteX1" fmla="*/ 738216 w 1712600"/>
              <a:gd name="connsiteY1" fmla="*/ 91 h 1704952"/>
              <a:gd name="connsiteX2" fmla="*/ 1712600 w 1712600"/>
              <a:gd name="connsiteY2" fmla="*/ 903113 h 1704952"/>
              <a:gd name="connsiteX3" fmla="*/ 930920 w 1712600"/>
              <a:gd name="connsiteY3" fmla="*/ 1704114 h 1704952"/>
              <a:gd name="connsiteX4" fmla="*/ 1878 w 1712600"/>
              <a:gd name="connsiteY4" fmla="*/ 846435 h 1704952"/>
              <a:gd name="connsiteX0" fmla="*/ 1878 w 1712600"/>
              <a:gd name="connsiteY0" fmla="*/ 846435 h 1704297"/>
              <a:gd name="connsiteX1" fmla="*/ 738216 w 1712600"/>
              <a:gd name="connsiteY1" fmla="*/ 91 h 1704297"/>
              <a:gd name="connsiteX2" fmla="*/ 1712600 w 1712600"/>
              <a:gd name="connsiteY2" fmla="*/ 903113 h 1704297"/>
              <a:gd name="connsiteX3" fmla="*/ 930920 w 1712600"/>
              <a:gd name="connsiteY3" fmla="*/ 1704114 h 1704297"/>
              <a:gd name="connsiteX4" fmla="*/ 1878 w 1712600"/>
              <a:gd name="connsiteY4" fmla="*/ 846435 h 1704297"/>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0 h 1704282"/>
              <a:gd name="connsiteX1" fmla="*/ 738216 w 1712600"/>
              <a:gd name="connsiteY1" fmla="*/ 76 h 1704282"/>
              <a:gd name="connsiteX2" fmla="*/ 1712600 w 1712600"/>
              <a:gd name="connsiteY2" fmla="*/ 903098 h 1704282"/>
              <a:gd name="connsiteX3" fmla="*/ 930920 w 1712600"/>
              <a:gd name="connsiteY3" fmla="*/ 1704099 h 1704282"/>
              <a:gd name="connsiteX4" fmla="*/ 1878 w 1712600"/>
              <a:gd name="connsiteY4" fmla="*/ 846420 h 1704282"/>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985 w 1712707"/>
              <a:gd name="connsiteY0" fmla="*/ 846779 h 1704641"/>
              <a:gd name="connsiteX1" fmla="*/ 738323 w 1712707"/>
              <a:gd name="connsiteY1" fmla="*/ 435 h 1704641"/>
              <a:gd name="connsiteX2" fmla="*/ 1712707 w 1712707"/>
              <a:gd name="connsiteY2" fmla="*/ 903457 h 1704641"/>
              <a:gd name="connsiteX3" fmla="*/ 931027 w 1712707"/>
              <a:gd name="connsiteY3" fmla="*/ 1704458 h 1704641"/>
              <a:gd name="connsiteX4" fmla="*/ 1985 w 1712707"/>
              <a:gd name="connsiteY4" fmla="*/ 846779 h 1704641"/>
              <a:gd name="connsiteX0" fmla="*/ 1985 w 1712707"/>
              <a:gd name="connsiteY0" fmla="*/ 846779 h 1704887"/>
              <a:gd name="connsiteX1" fmla="*/ 738323 w 1712707"/>
              <a:gd name="connsiteY1" fmla="*/ 435 h 1704887"/>
              <a:gd name="connsiteX2" fmla="*/ 1712707 w 1712707"/>
              <a:gd name="connsiteY2" fmla="*/ 903457 h 1704887"/>
              <a:gd name="connsiteX3" fmla="*/ 931027 w 1712707"/>
              <a:gd name="connsiteY3" fmla="*/ 1704458 h 1704887"/>
              <a:gd name="connsiteX4" fmla="*/ 1985 w 1712707"/>
              <a:gd name="connsiteY4" fmla="*/ 846779 h 170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707" h="1704887">
                <a:moveTo>
                  <a:pt x="1985" y="846779"/>
                </a:moveTo>
                <a:cubicBezTo>
                  <a:pt x="-30132" y="336064"/>
                  <a:pt x="332291" y="13660"/>
                  <a:pt x="738323" y="435"/>
                </a:cubicBezTo>
                <a:cubicBezTo>
                  <a:pt x="1144355" y="-12790"/>
                  <a:pt x="1671144" y="274856"/>
                  <a:pt x="1712707" y="903457"/>
                </a:cubicBezTo>
                <a:cubicBezTo>
                  <a:pt x="1708928" y="1467824"/>
                  <a:pt x="1317763" y="1689803"/>
                  <a:pt x="931027" y="1704458"/>
                </a:cubicBezTo>
                <a:cubicBezTo>
                  <a:pt x="544291" y="1719113"/>
                  <a:pt x="34102" y="1357494"/>
                  <a:pt x="1985" y="846779"/>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Raleway" pitchFamily="2" charset="0"/>
              </a:rPr>
              <a:t>27</a:t>
            </a:r>
          </a:p>
        </p:txBody>
      </p:sp>
      <p:cxnSp>
        <p:nvCxnSpPr>
          <p:cNvPr id="64" name="Straight Connector 63">
            <a:extLst>
              <a:ext uri="{FF2B5EF4-FFF2-40B4-BE49-F238E27FC236}">
                <a16:creationId xmlns:a16="http://schemas.microsoft.com/office/drawing/2014/main" id="{2DADCC38-30CA-A999-2AA3-16270C2AB64F}"/>
              </a:ext>
            </a:extLst>
          </p:cNvPr>
          <p:cNvCxnSpPr/>
          <p:nvPr/>
        </p:nvCxnSpPr>
        <p:spPr>
          <a:xfrm>
            <a:off x="611850" y="1963365"/>
            <a:ext cx="670251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DD06D04-C1C2-8210-77C7-F242D775F9AB}"/>
              </a:ext>
            </a:extLst>
          </p:cNvPr>
          <p:cNvCxnSpPr/>
          <p:nvPr/>
        </p:nvCxnSpPr>
        <p:spPr>
          <a:xfrm>
            <a:off x="611850" y="2631839"/>
            <a:ext cx="670251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4CE262D-8B4F-DAEB-1999-320213CA6FC9}"/>
              </a:ext>
            </a:extLst>
          </p:cNvPr>
          <p:cNvCxnSpPr/>
          <p:nvPr/>
        </p:nvCxnSpPr>
        <p:spPr>
          <a:xfrm>
            <a:off x="611850" y="3269535"/>
            <a:ext cx="670251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BB327C1-02C3-939C-BF65-95A79B5A46DD}"/>
              </a:ext>
            </a:extLst>
          </p:cNvPr>
          <p:cNvCxnSpPr/>
          <p:nvPr/>
        </p:nvCxnSpPr>
        <p:spPr>
          <a:xfrm>
            <a:off x="611850" y="3907231"/>
            <a:ext cx="670251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E12778B-1399-6A78-BD8E-B60A995DDC81}"/>
              </a:ext>
            </a:extLst>
          </p:cNvPr>
          <p:cNvCxnSpPr/>
          <p:nvPr/>
        </p:nvCxnSpPr>
        <p:spPr>
          <a:xfrm>
            <a:off x="611850" y="4544927"/>
            <a:ext cx="670251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0" name="TextBox 18">
            <a:extLst>
              <a:ext uri="{FF2B5EF4-FFF2-40B4-BE49-F238E27FC236}">
                <a16:creationId xmlns:a16="http://schemas.microsoft.com/office/drawing/2014/main" id="{30DF2A3E-DB62-74B7-58E9-ACA1DB6D90CE}"/>
              </a:ext>
            </a:extLst>
          </p:cNvPr>
          <p:cNvSpPr txBox="1"/>
          <p:nvPr/>
        </p:nvSpPr>
        <p:spPr>
          <a:xfrm>
            <a:off x="611850" y="4069350"/>
            <a:ext cx="4663440" cy="338554"/>
          </a:xfrm>
          <a:prstGeom prst="rect">
            <a:avLst/>
          </a:prstGeom>
        </p:spPr>
        <p:txBody>
          <a:bodyPr wrap="square" rtlCol="0" anchor="ctr">
            <a:spAutoFit/>
          </a:bodyPr>
          <a:lstStyle/>
          <a:p>
            <a:pPr algn="l"/>
            <a:r>
              <a:rPr lang="en-GB" sz="1600" dirty="0">
                <a:latin typeface="Raleway" pitchFamily="2" charset="0"/>
              </a:rPr>
              <a:t>Commission and Pricing</a:t>
            </a:r>
          </a:p>
        </p:txBody>
      </p:sp>
      <p:sp>
        <p:nvSpPr>
          <p:cNvPr id="71" name="Oval 28">
            <a:extLst>
              <a:ext uri="{FF2B5EF4-FFF2-40B4-BE49-F238E27FC236}">
                <a16:creationId xmlns:a16="http://schemas.microsoft.com/office/drawing/2014/main" id="{2843E46B-B01A-9DA2-21C5-43FA12120EAB}"/>
              </a:ext>
            </a:extLst>
          </p:cNvPr>
          <p:cNvSpPr>
            <a:spLocks noChangeAspect="1"/>
          </p:cNvSpPr>
          <p:nvPr/>
        </p:nvSpPr>
        <p:spPr>
          <a:xfrm>
            <a:off x="6831089" y="2777861"/>
            <a:ext cx="371024" cy="369332"/>
          </a:xfrm>
          <a:custGeom>
            <a:avLst/>
            <a:gdLst>
              <a:gd name="connsiteX0" fmla="*/ 0 w 1714500"/>
              <a:gd name="connsiteY0" fmla="*/ 857679 h 1715357"/>
              <a:gd name="connsiteX1" fmla="*/ 857250 w 1714500"/>
              <a:gd name="connsiteY1" fmla="*/ 0 h 1715357"/>
              <a:gd name="connsiteX2" fmla="*/ 1714500 w 1714500"/>
              <a:gd name="connsiteY2" fmla="*/ 857679 h 1715357"/>
              <a:gd name="connsiteX3" fmla="*/ 857250 w 1714500"/>
              <a:gd name="connsiteY3" fmla="*/ 1715358 h 1715357"/>
              <a:gd name="connsiteX4" fmla="*/ 0 w 1714500"/>
              <a:gd name="connsiteY4" fmla="*/ 857679 h 1715357"/>
              <a:gd name="connsiteX0" fmla="*/ 397 w 1714897"/>
              <a:gd name="connsiteY0" fmla="*/ 842565 h 1700244"/>
              <a:gd name="connsiteX1" fmla="*/ 778298 w 1714897"/>
              <a:gd name="connsiteY1" fmla="*/ 0 h 1700244"/>
              <a:gd name="connsiteX2" fmla="*/ 1714897 w 1714897"/>
              <a:gd name="connsiteY2" fmla="*/ 842565 h 1700244"/>
              <a:gd name="connsiteX3" fmla="*/ 857647 w 1714897"/>
              <a:gd name="connsiteY3" fmla="*/ 1700244 h 1700244"/>
              <a:gd name="connsiteX4" fmla="*/ 397 w 1714897"/>
              <a:gd name="connsiteY4" fmla="*/ 842565 h 1700244"/>
              <a:gd name="connsiteX0" fmla="*/ 3665 w 1718165"/>
              <a:gd name="connsiteY0" fmla="*/ 842565 h 1700244"/>
              <a:gd name="connsiteX1" fmla="*/ 781566 w 1718165"/>
              <a:gd name="connsiteY1" fmla="*/ 0 h 1700244"/>
              <a:gd name="connsiteX2" fmla="*/ 1718165 w 1718165"/>
              <a:gd name="connsiteY2" fmla="*/ 842565 h 1700244"/>
              <a:gd name="connsiteX3" fmla="*/ 860915 w 1718165"/>
              <a:gd name="connsiteY3" fmla="*/ 1700244 h 1700244"/>
              <a:gd name="connsiteX4" fmla="*/ 3665 w 1718165"/>
              <a:gd name="connsiteY4" fmla="*/ 842565 h 1700244"/>
              <a:gd name="connsiteX0" fmla="*/ 2043 w 1716543"/>
              <a:gd name="connsiteY0" fmla="*/ 842565 h 1685130"/>
              <a:gd name="connsiteX1" fmla="*/ 779944 w 1716543"/>
              <a:gd name="connsiteY1" fmla="*/ 0 h 1685130"/>
              <a:gd name="connsiteX2" fmla="*/ 1716543 w 1716543"/>
              <a:gd name="connsiteY2" fmla="*/ 842565 h 1685130"/>
              <a:gd name="connsiteX3" fmla="*/ 968870 w 1716543"/>
              <a:gd name="connsiteY3" fmla="*/ 1685130 h 1685130"/>
              <a:gd name="connsiteX4" fmla="*/ 2043 w 1716543"/>
              <a:gd name="connsiteY4" fmla="*/ 842565 h 1685130"/>
              <a:gd name="connsiteX0" fmla="*/ 1351 w 1715851"/>
              <a:gd name="connsiteY0" fmla="*/ 842565 h 1700244"/>
              <a:gd name="connsiteX1" fmla="*/ 779252 w 1715851"/>
              <a:gd name="connsiteY1" fmla="*/ 0 h 1700244"/>
              <a:gd name="connsiteX2" fmla="*/ 1715851 w 1715851"/>
              <a:gd name="connsiteY2" fmla="*/ 842565 h 1700244"/>
              <a:gd name="connsiteX3" fmla="*/ 930393 w 1715851"/>
              <a:gd name="connsiteY3" fmla="*/ 1700244 h 1700244"/>
              <a:gd name="connsiteX4" fmla="*/ 1351 w 1715851"/>
              <a:gd name="connsiteY4" fmla="*/ 842565 h 1700244"/>
              <a:gd name="connsiteX0" fmla="*/ 1351 w 1715851"/>
              <a:gd name="connsiteY0" fmla="*/ 842565 h 1701089"/>
              <a:gd name="connsiteX1" fmla="*/ 779252 w 1715851"/>
              <a:gd name="connsiteY1" fmla="*/ 0 h 1701089"/>
              <a:gd name="connsiteX2" fmla="*/ 1715851 w 1715851"/>
              <a:gd name="connsiteY2" fmla="*/ 842565 h 1701089"/>
              <a:gd name="connsiteX3" fmla="*/ 930393 w 1715851"/>
              <a:gd name="connsiteY3" fmla="*/ 1700244 h 1701089"/>
              <a:gd name="connsiteX4" fmla="*/ 1351 w 1715851"/>
              <a:gd name="connsiteY4" fmla="*/ 842565 h 1701089"/>
              <a:gd name="connsiteX0" fmla="*/ 3255 w 1717755"/>
              <a:gd name="connsiteY0" fmla="*/ 835008 h 1693530"/>
              <a:gd name="connsiteX1" fmla="*/ 713143 w 1717755"/>
              <a:gd name="connsiteY1" fmla="*/ 0 h 1693530"/>
              <a:gd name="connsiteX2" fmla="*/ 1717755 w 1717755"/>
              <a:gd name="connsiteY2" fmla="*/ 835008 h 1693530"/>
              <a:gd name="connsiteX3" fmla="*/ 932297 w 1717755"/>
              <a:gd name="connsiteY3" fmla="*/ 1692687 h 1693530"/>
              <a:gd name="connsiteX4" fmla="*/ 3255 w 1717755"/>
              <a:gd name="connsiteY4" fmla="*/ 835008 h 1693530"/>
              <a:gd name="connsiteX0" fmla="*/ 4501 w 1719001"/>
              <a:gd name="connsiteY0" fmla="*/ 812337 h 1670854"/>
              <a:gd name="connsiteX1" fmla="*/ 684161 w 1719001"/>
              <a:gd name="connsiteY1" fmla="*/ 0 h 1670854"/>
              <a:gd name="connsiteX2" fmla="*/ 1719001 w 1719001"/>
              <a:gd name="connsiteY2" fmla="*/ 812337 h 1670854"/>
              <a:gd name="connsiteX3" fmla="*/ 933543 w 1719001"/>
              <a:gd name="connsiteY3" fmla="*/ 1670016 h 1670854"/>
              <a:gd name="connsiteX4" fmla="*/ 4501 w 1719001"/>
              <a:gd name="connsiteY4" fmla="*/ 812337 h 1670854"/>
              <a:gd name="connsiteX0" fmla="*/ 2383 w 1716883"/>
              <a:gd name="connsiteY0" fmla="*/ 846344 h 1704869"/>
              <a:gd name="connsiteX1" fmla="*/ 738721 w 1716883"/>
              <a:gd name="connsiteY1" fmla="*/ 0 h 1704869"/>
              <a:gd name="connsiteX2" fmla="*/ 1716883 w 1716883"/>
              <a:gd name="connsiteY2" fmla="*/ 846344 h 1704869"/>
              <a:gd name="connsiteX3" fmla="*/ 931425 w 1716883"/>
              <a:gd name="connsiteY3" fmla="*/ 1704023 h 1704869"/>
              <a:gd name="connsiteX4" fmla="*/ 2383 w 1716883"/>
              <a:gd name="connsiteY4" fmla="*/ 846344 h 1704869"/>
              <a:gd name="connsiteX0" fmla="*/ 1486 w 1632859"/>
              <a:gd name="connsiteY0" fmla="*/ 846346 h 1704028"/>
              <a:gd name="connsiteX1" fmla="*/ 737824 w 1632859"/>
              <a:gd name="connsiteY1" fmla="*/ 2 h 1704028"/>
              <a:gd name="connsiteX2" fmla="*/ 1632859 w 1632859"/>
              <a:gd name="connsiteY2" fmla="*/ 853903 h 1704028"/>
              <a:gd name="connsiteX3" fmla="*/ 930528 w 1632859"/>
              <a:gd name="connsiteY3" fmla="*/ 1704025 h 1704028"/>
              <a:gd name="connsiteX4" fmla="*/ 1486 w 1632859"/>
              <a:gd name="connsiteY4" fmla="*/ 846346 h 1704028"/>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433"/>
              <a:gd name="connsiteX1" fmla="*/ 737861 w 1712245"/>
              <a:gd name="connsiteY1" fmla="*/ 115 h 1704433"/>
              <a:gd name="connsiteX2" fmla="*/ 1712245 w 1712245"/>
              <a:gd name="connsiteY2" fmla="*/ 903137 h 1704433"/>
              <a:gd name="connsiteX3" fmla="*/ 930565 w 1712245"/>
              <a:gd name="connsiteY3" fmla="*/ 1704138 h 1704433"/>
              <a:gd name="connsiteX4" fmla="*/ 1523 w 1712245"/>
              <a:gd name="connsiteY4" fmla="*/ 846459 h 1704433"/>
              <a:gd name="connsiteX0" fmla="*/ 1523 w 1712245"/>
              <a:gd name="connsiteY0" fmla="*/ 846459 h 1704150"/>
              <a:gd name="connsiteX1" fmla="*/ 737861 w 1712245"/>
              <a:gd name="connsiteY1" fmla="*/ 115 h 1704150"/>
              <a:gd name="connsiteX2" fmla="*/ 1712245 w 1712245"/>
              <a:gd name="connsiteY2" fmla="*/ 903137 h 1704150"/>
              <a:gd name="connsiteX3" fmla="*/ 930565 w 1712245"/>
              <a:gd name="connsiteY3" fmla="*/ 1704138 h 1704150"/>
              <a:gd name="connsiteX4" fmla="*/ 1523 w 1712245"/>
              <a:gd name="connsiteY4" fmla="*/ 846459 h 1704150"/>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669"/>
              <a:gd name="connsiteX1" fmla="*/ 737861 w 1712245"/>
              <a:gd name="connsiteY1" fmla="*/ 115 h 1704669"/>
              <a:gd name="connsiteX2" fmla="*/ 1712245 w 1712245"/>
              <a:gd name="connsiteY2" fmla="*/ 903137 h 1704669"/>
              <a:gd name="connsiteX3" fmla="*/ 930565 w 1712245"/>
              <a:gd name="connsiteY3" fmla="*/ 1704138 h 1704669"/>
              <a:gd name="connsiteX4" fmla="*/ 1523 w 1712245"/>
              <a:gd name="connsiteY4" fmla="*/ 846459 h 1704669"/>
              <a:gd name="connsiteX0" fmla="*/ 1523 w 1712245"/>
              <a:gd name="connsiteY0" fmla="*/ 846533 h 1705050"/>
              <a:gd name="connsiteX1" fmla="*/ 737861 w 1712245"/>
              <a:gd name="connsiteY1" fmla="*/ 189 h 1705050"/>
              <a:gd name="connsiteX2" fmla="*/ 1712245 w 1712245"/>
              <a:gd name="connsiteY2" fmla="*/ 903211 h 1705050"/>
              <a:gd name="connsiteX3" fmla="*/ 930565 w 1712245"/>
              <a:gd name="connsiteY3" fmla="*/ 1704212 h 1705050"/>
              <a:gd name="connsiteX4" fmla="*/ 1523 w 1712245"/>
              <a:gd name="connsiteY4" fmla="*/ 846533 h 1705050"/>
              <a:gd name="connsiteX0" fmla="*/ 1724 w 1712446"/>
              <a:gd name="connsiteY0" fmla="*/ 846435 h 1704952"/>
              <a:gd name="connsiteX1" fmla="*/ 738062 w 1712446"/>
              <a:gd name="connsiteY1" fmla="*/ 91 h 1704952"/>
              <a:gd name="connsiteX2" fmla="*/ 1712446 w 1712446"/>
              <a:gd name="connsiteY2" fmla="*/ 903113 h 1704952"/>
              <a:gd name="connsiteX3" fmla="*/ 930766 w 1712446"/>
              <a:gd name="connsiteY3" fmla="*/ 1704114 h 1704952"/>
              <a:gd name="connsiteX4" fmla="*/ 1724 w 1712446"/>
              <a:gd name="connsiteY4" fmla="*/ 846435 h 1704952"/>
              <a:gd name="connsiteX0" fmla="*/ 1878 w 1712600"/>
              <a:gd name="connsiteY0" fmla="*/ 846435 h 1704952"/>
              <a:gd name="connsiteX1" fmla="*/ 738216 w 1712600"/>
              <a:gd name="connsiteY1" fmla="*/ 91 h 1704952"/>
              <a:gd name="connsiteX2" fmla="*/ 1712600 w 1712600"/>
              <a:gd name="connsiteY2" fmla="*/ 903113 h 1704952"/>
              <a:gd name="connsiteX3" fmla="*/ 930920 w 1712600"/>
              <a:gd name="connsiteY3" fmla="*/ 1704114 h 1704952"/>
              <a:gd name="connsiteX4" fmla="*/ 1878 w 1712600"/>
              <a:gd name="connsiteY4" fmla="*/ 846435 h 1704952"/>
              <a:gd name="connsiteX0" fmla="*/ 1878 w 1712600"/>
              <a:gd name="connsiteY0" fmla="*/ 846435 h 1704297"/>
              <a:gd name="connsiteX1" fmla="*/ 738216 w 1712600"/>
              <a:gd name="connsiteY1" fmla="*/ 91 h 1704297"/>
              <a:gd name="connsiteX2" fmla="*/ 1712600 w 1712600"/>
              <a:gd name="connsiteY2" fmla="*/ 903113 h 1704297"/>
              <a:gd name="connsiteX3" fmla="*/ 930920 w 1712600"/>
              <a:gd name="connsiteY3" fmla="*/ 1704114 h 1704297"/>
              <a:gd name="connsiteX4" fmla="*/ 1878 w 1712600"/>
              <a:gd name="connsiteY4" fmla="*/ 846435 h 1704297"/>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0 h 1704282"/>
              <a:gd name="connsiteX1" fmla="*/ 738216 w 1712600"/>
              <a:gd name="connsiteY1" fmla="*/ 76 h 1704282"/>
              <a:gd name="connsiteX2" fmla="*/ 1712600 w 1712600"/>
              <a:gd name="connsiteY2" fmla="*/ 903098 h 1704282"/>
              <a:gd name="connsiteX3" fmla="*/ 930920 w 1712600"/>
              <a:gd name="connsiteY3" fmla="*/ 1704099 h 1704282"/>
              <a:gd name="connsiteX4" fmla="*/ 1878 w 1712600"/>
              <a:gd name="connsiteY4" fmla="*/ 846420 h 1704282"/>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985 w 1712707"/>
              <a:gd name="connsiteY0" fmla="*/ 846779 h 1704641"/>
              <a:gd name="connsiteX1" fmla="*/ 738323 w 1712707"/>
              <a:gd name="connsiteY1" fmla="*/ 435 h 1704641"/>
              <a:gd name="connsiteX2" fmla="*/ 1712707 w 1712707"/>
              <a:gd name="connsiteY2" fmla="*/ 903457 h 1704641"/>
              <a:gd name="connsiteX3" fmla="*/ 931027 w 1712707"/>
              <a:gd name="connsiteY3" fmla="*/ 1704458 h 1704641"/>
              <a:gd name="connsiteX4" fmla="*/ 1985 w 1712707"/>
              <a:gd name="connsiteY4" fmla="*/ 846779 h 1704641"/>
              <a:gd name="connsiteX0" fmla="*/ 1985 w 1712707"/>
              <a:gd name="connsiteY0" fmla="*/ 846779 h 1704887"/>
              <a:gd name="connsiteX1" fmla="*/ 738323 w 1712707"/>
              <a:gd name="connsiteY1" fmla="*/ 435 h 1704887"/>
              <a:gd name="connsiteX2" fmla="*/ 1712707 w 1712707"/>
              <a:gd name="connsiteY2" fmla="*/ 903457 h 1704887"/>
              <a:gd name="connsiteX3" fmla="*/ 931027 w 1712707"/>
              <a:gd name="connsiteY3" fmla="*/ 1704458 h 1704887"/>
              <a:gd name="connsiteX4" fmla="*/ 1985 w 1712707"/>
              <a:gd name="connsiteY4" fmla="*/ 846779 h 170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707" h="1704887">
                <a:moveTo>
                  <a:pt x="1985" y="846779"/>
                </a:moveTo>
                <a:cubicBezTo>
                  <a:pt x="-30132" y="336064"/>
                  <a:pt x="332291" y="13660"/>
                  <a:pt x="738323" y="435"/>
                </a:cubicBezTo>
                <a:cubicBezTo>
                  <a:pt x="1144355" y="-12790"/>
                  <a:pt x="1671144" y="274856"/>
                  <a:pt x="1712707" y="903457"/>
                </a:cubicBezTo>
                <a:cubicBezTo>
                  <a:pt x="1708928" y="1467824"/>
                  <a:pt x="1317763" y="1689803"/>
                  <a:pt x="931027" y="1704458"/>
                </a:cubicBezTo>
                <a:cubicBezTo>
                  <a:pt x="544291" y="1719113"/>
                  <a:pt x="34102" y="1357494"/>
                  <a:pt x="1985" y="846779"/>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Raleway" pitchFamily="2" charset="0"/>
              </a:rPr>
              <a:t>14</a:t>
            </a:r>
          </a:p>
        </p:txBody>
      </p:sp>
      <p:sp>
        <p:nvSpPr>
          <p:cNvPr id="72" name="Oval 28">
            <a:extLst>
              <a:ext uri="{FF2B5EF4-FFF2-40B4-BE49-F238E27FC236}">
                <a16:creationId xmlns:a16="http://schemas.microsoft.com/office/drawing/2014/main" id="{4F39B365-0932-2B79-927B-6AFD52492B0A}"/>
              </a:ext>
            </a:extLst>
          </p:cNvPr>
          <p:cNvSpPr>
            <a:spLocks noChangeAspect="1"/>
          </p:cNvSpPr>
          <p:nvPr/>
        </p:nvSpPr>
        <p:spPr>
          <a:xfrm>
            <a:off x="6831089" y="3403144"/>
            <a:ext cx="371024" cy="369332"/>
          </a:xfrm>
          <a:custGeom>
            <a:avLst/>
            <a:gdLst>
              <a:gd name="connsiteX0" fmla="*/ 0 w 1714500"/>
              <a:gd name="connsiteY0" fmla="*/ 857679 h 1715357"/>
              <a:gd name="connsiteX1" fmla="*/ 857250 w 1714500"/>
              <a:gd name="connsiteY1" fmla="*/ 0 h 1715357"/>
              <a:gd name="connsiteX2" fmla="*/ 1714500 w 1714500"/>
              <a:gd name="connsiteY2" fmla="*/ 857679 h 1715357"/>
              <a:gd name="connsiteX3" fmla="*/ 857250 w 1714500"/>
              <a:gd name="connsiteY3" fmla="*/ 1715358 h 1715357"/>
              <a:gd name="connsiteX4" fmla="*/ 0 w 1714500"/>
              <a:gd name="connsiteY4" fmla="*/ 857679 h 1715357"/>
              <a:gd name="connsiteX0" fmla="*/ 397 w 1714897"/>
              <a:gd name="connsiteY0" fmla="*/ 842565 h 1700244"/>
              <a:gd name="connsiteX1" fmla="*/ 778298 w 1714897"/>
              <a:gd name="connsiteY1" fmla="*/ 0 h 1700244"/>
              <a:gd name="connsiteX2" fmla="*/ 1714897 w 1714897"/>
              <a:gd name="connsiteY2" fmla="*/ 842565 h 1700244"/>
              <a:gd name="connsiteX3" fmla="*/ 857647 w 1714897"/>
              <a:gd name="connsiteY3" fmla="*/ 1700244 h 1700244"/>
              <a:gd name="connsiteX4" fmla="*/ 397 w 1714897"/>
              <a:gd name="connsiteY4" fmla="*/ 842565 h 1700244"/>
              <a:gd name="connsiteX0" fmla="*/ 3665 w 1718165"/>
              <a:gd name="connsiteY0" fmla="*/ 842565 h 1700244"/>
              <a:gd name="connsiteX1" fmla="*/ 781566 w 1718165"/>
              <a:gd name="connsiteY1" fmla="*/ 0 h 1700244"/>
              <a:gd name="connsiteX2" fmla="*/ 1718165 w 1718165"/>
              <a:gd name="connsiteY2" fmla="*/ 842565 h 1700244"/>
              <a:gd name="connsiteX3" fmla="*/ 860915 w 1718165"/>
              <a:gd name="connsiteY3" fmla="*/ 1700244 h 1700244"/>
              <a:gd name="connsiteX4" fmla="*/ 3665 w 1718165"/>
              <a:gd name="connsiteY4" fmla="*/ 842565 h 1700244"/>
              <a:gd name="connsiteX0" fmla="*/ 2043 w 1716543"/>
              <a:gd name="connsiteY0" fmla="*/ 842565 h 1685130"/>
              <a:gd name="connsiteX1" fmla="*/ 779944 w 1716543"/>
              <a:gd name="connsiteY1" fmla="*/ 0 h 1685130"/>
              <a:gd name="connsiteX2" fmla="*/ 1716543 w 1716543"/>
              <a:gd name="connsiteY2" fmla="*/ 842565 h 1685130"/>
              <a:gd name="connsiteX3" fmla="*/ 968870 w 1716543"/>
              <a:gd name="connsiteY3" fmla="*/ 1685130 h 1685130"/>
              <a:gd name="connsiteX4" fmla="*/ 2043 w 1716543"/>
              <a:gd name="connsiteY4" fmla="*/ 842565 h 1685130"/>
              <a:gd name="connsiteX0" fmla="*/ 1351 w 1715851"/>
              <a:gd name="connsiteY0" fmla="*/ 842565 h 1700244"/>
              <a:gd name="connsiteX1" fmla="*/ 779252 w 1715851"/>
              <a:gd name="connsiteY1" fmla="*/ 0 h 1700244"/>
              <a:gd name="connsiteX2" fmla="*/ 1715851 w 1715851"/>
              <a:gd name="connsiteY2" fmla="*/ 842565 h 1700244"/>
              <a:gd name="connsiteX3" fmla="*/ 930393 w 1715851"/>
              <a:gd name="connsiteY3" fmla="*/ 1700244 h 1700244"/>
              <a:gd name="connsiteX4" fmla="*/ 1351 w 1715851"/>
              <a:gd name="connsiteY4" fmla="*/ 842565 h 1700244"/>
              <a:gd name="connsiteX0" fmla="*/ 1351 w 1715851"/>
              <a:gd name="connsiteY0" fmla="*/ 842565 h 1701089"/>
              <a:gd name="connsiteX1" fmla="*/ 779252 w 1715851"/>
              <a:gd name="connsiteY1" fmla="*/ 0 h 1701089"/>
              <a:gd name="connsiteX2" fmla="*/ 1715851 w 1715851"/>
              <a:gd name="connsiteY2" fmla="*/ 842565 h 1701089"/>
              <a:gd name="connsiteX3" fmla="*/ 930393 w 1715851"/>
              <a:gd name="connsiteY3" fmla="*/ 1700244 h 1701089"/>
              <a:gd name="connsiteX4" fmla="*/ 1351 w 1715851"/>
              <a:gd name="connsiteY4" fmla="*/ 842565 h 1701089"/>
              <a:gd name="connsiteX0" fmla="*/ 3255 w 1717755"/>
              <a:gd name="connsiteY0" fmla="*/ 835008 h 1693530"/>
              <a:gd name="connsiteX1" fmla="*/ 713143 w 1717755"/>
              <a:gd name="connsiteY1" fmla="*/ 0 h 1693530"/>
              <a:gd name="connsiteX2" fmla="*/ 1717755 w 1717755"/>
              <a:gd name="connsiteY2" fmla="*/ 835008 h 1693530"/>
              <a:gd name="connsiteX3" fmla="*/ 932297 w 1717755"/>
              <a:gd name="connsiteY3" fmla="*/ 1692687 h 1693530"/>
              <a:gd name="connsiteX4" fmla="*/ 3255 w 1717755"/>
              <a:gd name="connsiteY4" fmla="*/ 835008 h 1693530"/>
              <a:gd name="connsiteX0" fmla="*/ 4501 w 1719001"/>
              <a:gd name="connsiteY0" fmla="*/ 812337 h 1670854"/>
              <a:gd name="connsiteX1" fmla="*/ 684161 w 1719001"/>
              <a:gd name="connsiteY1" fmla="*/ 0 h 1670854"/>
              <a:gd name="connsiteX2" fmla="*/ 1719001 w 1719001"/>
              <a:gd name="connsiteY2" fmla="*/ 812337 h 1670854"/>
              <a:gd name="connsiteX3" fmla="*/ 933543 w 1719001"/>
              <a:gd name="connsiteY3" fmla="*/ 1670016 h 1670854"/>
              <a:gd name="connsiteX4" fmla="*/ 4501 w 1719001"/>
              <a:gd name="connsiteY4" fmla="*/ 812337 h 1670854"/>
              <a:gd name="connsiteX0" fmla="*/ 2383 w 1716883"/>
              <a:gd name="connsiteY0" fmla="*/ 846344 h 1704869"/>
              <a:gd name="connsiteX1" fmla="*/ 738721 w 1716883"/>
              <a:gd name="connsiteY1" fmla="*/ 0 h 1704869"/>
              <a:gd name="connsiteX2" fmla="*/ 1716883 w 1716883"/>
              <a:gd name="connsiteY2" fmla="*/ 846344 h 1704869"/>
              <a:gd name="connsiteX3" fmla="*/ 931425 w 1716883"/>
              <a:gd name="connsiteY3" fmla="*/ 1704023 h 1704869"/>
              <a:gd name="connsiteX4" fmla="*/ 2383 w 1716883"/>
              <a:gd name="connsiteY4" fmla="*/ 846344 h 1704869"/>
              <a:gd name="connsiteX0" fmla="*/ 1486 w 1632859"/>
              <a:gd name="connsiteY0" fmla="*/ 846346 h 1704028"/>
              <a:gd name="connsiteX1" fmla="*/ 737824 w 1632859"/>
              <a:gd name="connsiteY1" fmla="*/ 2 h 1704028"/>
              <a:gd name="connsiteX2" fmla="*/ 1632859 w 1632859"/>
              <a:gd name="connsiteY2" fmla="*/ 853903 h 1704028"/>
              <a:gd name="connsiteX3" fmla="*/ 930528 w 1632859"/>
              <a:gd name="connsiteY3" fmla="*/ 1704025 h 1704028"/>
              <a:gd name="connsiteX4" fmla="*/ 1486 w 1632859"/>
              <a:gd name="connsiteY4" fmla="*/ 846346 h 1704028"/>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433"/>
              <a:gd name="connsiteX1" fmla="*/ 737861 w 1712245"/>
              <a:gd name="connsiteY1" fmla="*/ 115 h 1704433"/>
              <a:gd name="connsiteX2" fmla="*/ 1712245 w 1712245"/>
              <a:gd name="connsiteY2" fmla="*/ 903137 h 1704433"/>
              <a:gd name="connsiteX3" fmla="*/ 930565 w 1712245"/>
              <a:gd name="connsiteY3" fmla="*/ 1704138 h 1704433"/>
              <a:gd name="connsiteX4" fmla="*/ 1523 w 1712245"/>
              <a:gd name="connsiteY4" fmla="*/ 846459 h 1704433"/>
              <a:gd name="connsiteX0" fmla="*/ 1523 w 1712245"/>
              <a:gd name="connsiteY0" fmla="*/ 846459 h 1704150"/>
              <a:gd name="connsiteX1" fmla="*/ 737861 w 1712245"/>
              <a:gd name="connsiteY1" fmla="*/ 115 h 1704150"/>
              <a:gd name="connsiteX2" fmla="*/ 1712245 w 1712245"/>
              <a:gd name="connsiteY2" fmla="*/ 903137 h 1704150"/>
              <a:gd name="connsiteX3" fmla="*/ 930565 w 1712245"/>
              <a:gd name="connsiteY3" fmla="*/ 1704138 h 1704150"/>
              <a:gd name="connsiteX4" fmla="*/ 1523 w 1712245"/>
              <a:gd name="connsiteY4" fmla="*/ 846459 h 1704150"/>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669"/>
              <a:gd name="connsiteX1" fmla="*/ 737861 w 1712245"/>
              <a:gd name="connsiteY1" fmla="*/ 115 h 1704669"/>
              <a:gd name="connsiteX2" fmla="*/ 1712245 w 1712245"/>
              <a:gd name="connsiteY2" fmla="*/ 903137 h 1704669"/>
              <a:gd name="connsiteX3" fmla="*/ 930565 w 1712245"/>
              <a:gd name="connsiteY3" fmla="*/ 1704138 h 1704669"/>
              <a:gd name="connsiteX4" fmla="*/ 1523 w 1712245"/>
              <a:gd name="connsiteY4" fmla="*/ 846459 h 1704669"/>
              <a:gd name="connsiteX0" fmla="*/ 1523 w 1712245"/>
              <a:gd name="connsiteY0" fmla="*/ 846533 h 1705050"/>
              <a:gd name="connsiteX1" fmla="*/ 737861 w 1712245"/>
              <a:gd name="connsiteY1" fmla="*/ 189 h 1705050"/>
              <a:gd name="connsiteX2" fmla="*/ 1712245 w 1712245"/>
              <a:gd name="connsiteY2" fmla="*/ 903211 h 1705050"/>
              <a:gd name="connsiteX3" fmla="*/ 930565 w 1712245"/>
              <a:gd name="connsiteY3" fmla="*/ 1704212 h 1705050"/>
              <a:gd name="connsiteX4" fmla="*/ 1523 w 1712245"/>
              <a:gd name="connsiteY4" fmla="*/ 846533 h 1705050"/>
              <a:gd name="connsiteX0" fmla="*/ 1724 w 1712446"/>
              <a:gd name="connsiteY0" fmla="*/ 846435 h 1704952"/>
              <a:gd name="connsiteX1" fmla="*/ 738062 w 1712446"/>
              <a:gd name="connsiteY1" fmla="*/ 91 h 1704952"/>
              <a:gd name="connsiteX2" fmla="*/ 1712446 w 1712446"/>
              <a:gd name="connsiteY2" fmla="*/ 903113 h 1704952"/>
              <a:gd name="connsiteX3" fmla="*/ 930766 w 1712446"/>
              <a:gd name="connsiteY3" fmla="*/ 1704114 h 1704952"/>
              <a:gd name="connsiteX4" fmla="*/ 1724 w 1712446"/>
              <a:gd name="connsiteY4" fmla="*/ 846435 h 1704952"/>
              <a:gd name="connsiteX0" fmla="*/ 1878 w 1712600"/>
              <a:gd name="connsiteY0" fmla="*/ 846435 h 1704952"/>
              <a:gd name="connsiteX1" fmla="*/ 738216 w 1712600"/>
              <a:gd name="connsiteY1" fmla="*/ 91 h 1704952"/>
              <a:gd name="connsiteX2" fmla="*/ 1712600 w 1712600"/>
              <a:gd name="connsiteY2" fmla="*/ 903113 h 1704952"/>
              <a:gd name="connsiteX3" fmla="*/ 930920 w 1712600"/>
              <a:gd name="connsiteY3" fmla="*/ 1704114 h 1704952"/>
              <a:gd name="connsiteX4" fmla="*/ 1878 w 1712600"/>
              <a:gd name="connsiteY4" fmla="*/ 846435 h 1704952"/>
              <a:gd name="connsiteX0" fmla="*/ 1878 w 1712600"/>
              <a:gd name="connsiteY0" fmla="*/ 846435 h 1704297"/>
              <a:gd name="connsiteX1" fmla="*/ 738216 w 1712600"/>
              <a:gd name="connsiteY1" fmla="*/ 91 h 1704297"/>
              <a:gd name="connsiteX2" fmla="*/ 1712600 w 1712600"/>
              <a:gd name="connsiteY2" fmla="*/ 903113 h 1704297"/>
              <a:gd name="connsiteX3" fmla="*/ 930920 w 1712600"/>
              <a:gd name="connsiteY3" fmla="*/ 1704114 h 1704297"/>
              <a:gd name="connsiteX4" fmla="*/ 1878 w 1712600"/>
              <a:gd name="connsiteY4" fmla="*/ 846435 h 1704297"/>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0 h 1704282"/>
              <a:gd name="connsiteX1" fmla="*/ 738216 w 1712600"/>
              <a:gd name="connsiteY1" fmla="*/ 76 h 1704282"/>
              <a:gd name="connsiteX2" fmla="*/ 1712600 w 1712600"/>
              <a:gd name="connsiteY2" fmla="*/ 903098 h 1704282"/>
              <a:gd name="connsiteX3" fmla="*/ 930920 w 1712600"/>
              <a:gd name="connsiteY3" fmla="*/ 1704099 h 1704282"/>
              <a:gd name="connsiteX4" fmla="*/ 1878 w 1712600"/>
              <a:gd name="connsiteY4" fmla="*/ 846420 h 1704282"/>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985 w 1712707"/>
              <a:gd name="connsiteY0" fmla="*/ 846779 h 1704641"/>
              <a:gd name="connsiteX1" fmla="*/ 738323 w 1712707"/>
              <a:gd name="connsiteY1" fmla="*/ 435 h 1704641"/>
              <a:gd name="connsiteX2" fmla="*/ 1712707 w 1712707"/>
              <a:gd name="connsiteY2" fmla="*/ 903457 h 1704641"/>
              <a:gd name="connsiteX3" fmla="*/ 931027 w 1712707"/>
              <a:gd name="connsiteY3" fmla="*/ 1704458 h 1704641"/>
              <a:gd name="connsiteX4" fmla="*/ 1985 w 1712707"/>
              <a:gd name="connsiteY4" fmla="*/ 846779 h 1704641"/>
              <a:gd name="connsiteX0" fmla="*/ 1985 w 1712707"/>
              <a:gd name="connsiteY0" fmla="*/ 846779 h 1704887"/>
              <a:gd name="connsiteX1" fmla="*/ 738323 w 1712707"/>
              <a:gd name="connsiteY1" fmla="*/ 435 h 1704887"/>
              <a:gd name="connsiteX2" fmla="*/ 1712707 w 1712707"/>
              <a:gd name="connsiteY2" fmla="*/ 903457 h 1704887"/>
              <a:gd name="connsiteX3" fmla="*/ 931027 w 1712707"/>
              <a:gd name="connsiteY3" fmla="*/ 1704458 h 1704887"/>
              <a:gd name="connsiteX4" fmla="*/ 1985 w 1712707"/>
              <a:gd name="connsiteY4" fmla="*/ 846779 h 170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707" h="1704887">
                <a:moveTo>
                  <a:pt x="1985" y="846779"/>
                </a:moveTo>
                <a:cubicBezTo>
                  <a:pt x="-30132" y="336064"/>
                  <a:pt x="332291" y="13660"/>
                  <a:pt x="738323" y="435"/>
                </a:cubicBezTo>
                <a:cubicBezTo>
                  <a:pt x="1144355" y="-12790"/>
                  <a:pt x="1671144" y="274856"/>
                  <a:pt x="1712707" y="903457"/>
                </a:cubicBezTo>
                <a:cubicBezTo>
                  <a:pt x="1708928" y="1467824"/>
                  <a:pt x="1317763" y="1689803"/>
                  <a:pt x="931027" y="1704458"/>
                </a:cubicBezTo>
                <a:cubicBezTo>
                  <a:pt x="544291" y="1719113"/>
                  <a:pt x="34102" y="1357494"/>
                  <a:pt x="1985" y="846779"/>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Raleway" pitchFamily="2" charset="0"/>
              </a:rPr>
              <a:t>17</a:t>
            </a:r>
          </a:p>
        </p:txBody>
      </p:sp>
      <p:sp>
        <p:nvSpPr>
          <p:cNvPr id="73" name="Oval 28">
            <a:extLst>
              <a:ext uri="{FF2B5EF4-FFF2-40B4-BE49-F238E27FC236}">
                <a16:creationId xmlns:a16="http://schemas.microsoft.com/office/drawing/2014/main" id="{17C22E0A-4691-E012-4BF9-FFEA2C0015E3}"/>
              </a:ext>
            </a:extLst>
          </p:cNvPr>
          <p:cNvSpPr>
            <a:spLocks noChangeAspect="1"/>
          </p:cNvSpPr>
          <p:nvPr/>
        </p:nvSpPr>
        <p:spPr>
          <a:xfrm>
            <a:off x="6831089" y="4059425"/>
            <a:ext cx="371024" cy="369332"/>
          </a:xfrm>
          <a:custGeom>
            <a:avLst/>
            <a:gdLst>
              <a:gd name="connsiteX0" fmla="*/ 0 w 1714500"/>
              <a:gd name="connsiteY0" fmla="*/ 857679 h 1715357"/>
              <a:gd name="connsiteX1" fmla="*/ 857250 w 1714500"/>
              <a:gd name="connsiteY1" fmla="*/ 0 h 1715357"/>
              <a:gd name="connsiteX2" fmla="*/ 1714500 w 1714500"/>
              <a:gd name="connsiteY2" fmla="*/ 857679 h 1715357"/>
              <a:gd name="connsiteX3" fmla="*/ 857250 w 1714500"/>
              <a:gd name="connsiteY3" fmla="*/ 1715358 h 1715357"/>
              <a:gd name="connsiteX4" fmla="*/ 0 w 1714500"/>
              <a:gd name="connsiteY4" fmla="*/ 857679 h 1715357"/>
              <a:gd name="connsiteX0" fmla="*/ 397 w 1714897"/>
              <a:gd name="connsiteY0" fmla="*/ 842565 h 1700244"/>
              <a:gd name="connsiteX1" fmla="*/ 778298 w 1714897"/>
              <a:gd name="connsiteY1" fmla="*/ 0 h 1700244"/>
              <a:gd name="connsiteX2" fmla="*/ 1714897 w 1714897"/>
              <a:gd name="connsiteY2" fmla="*/ 842565 h 1700244"/>
              <a:gd name="connsiteX3" fmla="*/ 857647 w 1714897"/>
              <a:gd name="connsiteY3" fmla="*/ 1700244 h 1700244"/>
              <a:gd name="connsiteX4" fmla="*/ 397 w 1714897"/>
              <a:gd name="connsiteY4" fmla="*/ 842565 h 1700244"/>
              <a:gd name="connsiteX0" fmla="*/ 3665 w 1718165"/>
              <a:gd name="connsiteY0" fmla="*/ 842565 h 1700244"/>
              <a:gd name="connsiteX1" fmla="*/ 781566 w 1718165"/>
              <a:gd name="connsiteY1" fmla="*/ 0 h 1700244"/>
              <a:gd name="connsiteX2" fmla="*/ 1718165 w 1718165"/>
              <a:gd name="connsiteY2" fmla="*/ 842565 h 1700244"/>
              <a:gd name="connsiteX3" fmla="*/ 860915 w 1718165"/>
              <a:gd name="connsiteY3" fmla="*/ 1700244 h 1700244"/>
              <a:gd name="connsiteX4" fmla="*/ 3665 w 1718165"/>
              <a:gd name="connsiteY4" fmla="*/ 842565 h 1700244"/>
              <a:gd name="connsiteX0" fmla="*/ 2043 w 1716543"/>
              <a:gd name="connsiteY0" fmla="*/ 842565 h 1685130"/>
              <a:gd name="connsiteX1" fmla="*/ 779944 w 1716543"/>
              <a:gd name="connsiteY1" fmla="*/ 0 h 1685130"/>
              <a:gd name="connsiteX2" fmla="*/ 1716543 w 1716543"/>
              <a:gd name="connsiteY2" fmla="*/ 842565 h 1685130"/>
              <a:gd name="connsiteX3" fmla="*/ 968870 w 1716543"/>
              <a:gd name="connsiteY3" fmla="*/ 1685130 h 1685130"/>
              <a:gd name="connsiteX4" fmla="*/ 2043 w 1716543"/>
              <a:gd name="connsiteY4" fmla="*/ 842565 h 1685130"/>
              <a:gd name="connsiteX0" fmla="*/ 1351 w 1715851"/>
              <a:gd name="connsiteY0" fmla="*/ 842565 h 1700244"/>
              <a:gd name="connsiteX1" fmla="*/ 779252 w 1715851"/>
              <a:gd name="connsiteY1" fmla="*/ 0 h 1700244"/>
              <a:gd name="connsiteX2" fmla="*/ 1715851 w 1715851"/>
              <a:gd name="connsiteY2" fmla="*/ 842565 h 1700244"/>
              <a:gd name="connsiteX3" fmla="*/ 930393 w 1715851"/>
              <a:gd name="connsiteY3" fmla="*/ 1700244 h 1700244"/>
              <a:gd name="connsiteX4" fmla="*/ 1351 w 1715851"/>
              <a:gd name="connsiteY4" fmla="*/ 842565 h 1700244"/>
              <a:gd name="connsiteX0" fmla="*/ 1351 w 1715851"/>
              <a:gd name="connsiteY0" fmla="*/ 842565 h 1701089"/>
              <a:gd name="connsiteX1" fmla="*/ 779252 w 1715851"/>
              <a:gd name="connsiteY1" fmla="*/ 0 h 1701089"/>
              <a:gd name="connsiteX2" fmla="*/ 1715851 w 1715851"/>
              <a:gd name="connsiteY2" fmla="*/ 842565 h 1701089"/>
              <a:gd name="connsiteX3" fmla="*/ 930393 w 1715851"/>
              <a:gd name="connsiteY3" fmla="*/ 1700244 h 1701089"/>
              <a:gd name="connsiteX4" fmla="*/ 1351 w 1715851"/>
              <a:gd name="connsiteY4" fmla="*/ 842565 h 1701089"/>
              <a:gd name="connsiteX0" fmla="*/ 3255 w 1717755"/>
              <a:gd name="connsiteY0" fmla="*/ 835008 h 1693530"/>
              <a:gd name="connsiteX1" fmla="*/ 713143 w 1717755"/>
              <a:gd name="connsiteY1" fmla="*/ 0 h 1693530"/>
              <a:gd name="connsiteX2" fmla="*/ 1717755 w 1717755"/>
              <a:gd name="connsiteY2" fmla="*/ 835008 h 1693530"/>
              <a:gd name="connsiteX3" fmla="*/ 932297 w 1717755"/>
              <a:gd name="connsiteY3" fmla="*/ 1692687 h 1693530"/>
              <a:gd name="connsiteX4" fmla="*/ 3255 w 1717755"/>
              <a:gd name="connsiteY4" fmla="*/ 835008 h 1693530"/>
              <a:gd name="connsiteX0" fmla="*/ 4501 w 1719001"/>
              <a:gd name="connsiteY0" fmla="*/ 812337 h 1670854"/>
              <a:gd name="connsiteX1" fmla="*/ 684161 w 1719001"/>
              <a:gd name="connsiteY1" fmla="*/ 0 h 1670854"/>
              <a:gd name="connsiteX2" fmla="*/ 1719001 w 1719001"/>
              <a:gd name="connsiteY2" fmla="*/ 812337 h 1670854"/>
              <a:gd name="connsiteX3" fmla="*/ 933543 w 1719001"/>
              <a:gd name="connsiteY3" fmla="*/ 1670016 h 1670854"/>
              <a:gd name="connsiteX4" fmla="*/ 4501 w 1719001"/>
              <a:gd name="connsiteY4" fmla="*/ 812337 h 1670854"/>
              <a:gd name="connsiteX0" fmla="*/ 2383 w 1716883"/>
              <a:gd name="connsiteY0" fmla="*/ 846344 h 1704869"/>
              <a:gd name="connsiteX1" fmla="*/ 738721 w 1716883"/>
              <a:gd name="connsiteY1" fmla="*/ 0 h 1704869"/>
              <a:gd name="connsiteX2" fmla="*/ 1716883 w 1716883"/>
              <a:gd name="connsiteY2" fmla="*/ 846344 h 1704869"/>
              <a:gd name="connsiteX3" fmla="*/ 931425 w 1716883"/>
              <a:gd name="connsiteY3" fmla="*/ 1704023 h 1704869"/>
              <a:gd name="connsiteX4" fmla="*/ 2383 w 1716883"/>
              <a:gd name="connsiteY4" fmla="*/ 846344 h 1704869"/>
              <a:gd name="connsiteX0" fmla="*/ 1486 w 1632859"/>
              <a:gd name="connsiteY0" fmla="*/ 846346 h 1704028"/>
              <a:gd name="connsiteX1" fmla="*/ 737824 w 1632859"/>
              <a:gd name="connsiteY1" fmla="*/ 2 h 1704028"/>
              <a:gd name="connsiteX2" fmla="*/ 1632859 w 1632859"/>
              <a:gd name="connsiteY2" fmla="*/ 853903 h 1704028"/>
              <a:gd name="connsiteX3" fmla="*/ 930528 w 1632859"/>
              <a:gd name="connsiteY3" fmla="*/ 1704025 h 1704028"/>
              <a:gd name="connsiteX4" fmla="*/ 1486 w 1632859"/>
              <a:gd name="connsiteY4" fmla="*/ 846346 h 1704028"/>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433"/>
              <a:gd name="connsiteX1" fmla="*/ 737861 w 1712245"/>
              <a:gd name="connsiteY1" fmla="*/ 115 h 1704433"/>
              <a:gd name="connsiteX2" fmla="*/ 1712245 w 1712245"/>
              <a:gd name="connsiteY2" fmla="*/ 903137 h 1704433"/>
              <a:gd name="connsiteX3" fmla="*/ 930565 w 1712245"/>
              <a:gd name="connsiteY3" fmla="*/ 1704138 h 1704433"/>
              <a:gd name="connsiteX4" fmla="*/ 1523 w 1712245"/>
              <a:gd name="connsiteY4" fmla="*/ 846459 h 1704433"/>
              <a:gd name="connsiteX0" fmla="*/ 1523 w 1712245"/>
              <a:gd name="connsiteY0" fmla="*/ 846459 h 1704150"/>
              <a:gd name="connsiteX1" fmla="*/ 737861 w 1712245"/>
              <a:gd name="connsiteY1" fmla="*/ 115 h 1704150"/>
              <a:gd name="connsiteX2" fmla="*/ 1712245 w 1712245"/>
              <a:gd name="connsiteY2" fmla="*/ 903137 h 1704150"/>
              <a:gd name="connsiteX3" fmla="*/ 930565 w 1712245"/>
              <a:gd name="connsiteY3" fmla="*/ 1704138 h 1704150"/>
              <a:gd name="connsiteX4" fmla="*/ 1523 w 1712245"/>
              <a:gd name="connsiteY4" fmla="*/ 846459 h 1704150"/>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669"/>
              <a:gd name="connsiteX1" fmla="*/ 737861 w 1712245"/>
              <a:gd name="connsiteY1" fmla="*/ 115 h 1704669"/>
              <a:gd name="connsiteX2" fmla="*/ 1712245 w 1712245"/>
              <a:gd name="connsiteY2" fmla="*/ 903137 h 1704669"/>
              <a:gd name="connsiteX3" fmla="*/ 930565 w 1712245"/>
              <a:gd name="connsiteY3" fmla="*/ 1704138 h 1704669"/>
              <a:gd name="connsiteX4" fmla="*/ 1523 w 1712245"/>
              <a:gd name="connsiteY4" fmla="*/ 846459 h 1704669"/>
              <a:gd name="connsiteX0" fmla="*/ 1523 w 1712245"/>
              <a:gd name="connsiteY0" fmla="*/ 846533 h 1705050"/>
              <a:gd name="connsiteX1" fmla="*/ 737861 w 1712245"/>
              <a:gd name="connsiteY1" fmla="*/ 189 h 1705050"/>
              <a:gd name="connsiteX2" fmla="*/ 1712245 w 1712245"/>
              <a:gd name="connsiteY2" fmla="*/ 903211 h 1705050"/>
              <a:gd name="connsiteX3" fmla="*/ 930565 w 1712245"/>
              <a:gd name="connsiteY3" fmla="*/ 1704212 h 1705050"/>
              <a:gd name="connsiteX4" fmla="*/ 1523 w 1712245"/>
              <a:gd name="connsiteY4" fmla="*/ 846533 h 1705050"/>
              <a:gd name="connsiteX0" fmla="*/ 1724 w 1712446"/>
              <a:gd name="connsiteY0" fmla="*/ 846435 h 1704952"/>
              <a:gd name="connsiteX1" fmla="*/ 738062 w 1712446"/>
              <a:gd name="connsiteY1" fmla="*/ 91 h 1704952"/>
              <a:gd name="connsiteX2" fmla="*/ 1712446 w 1712446"/>
              <a:gd name="connsiteY2" fmla="*/ 903113 h 1704952"/>
              <a:gd name="connsiteX3" fmla="*/ 930766 w 1712446"/>
              <a:gd name="connsiteY3" fmla="*/ 1704114 h 1704952"/>
              <a:gd name="connsiteX4" fmla="*/ 1724 w 1712446"/>
              <a:gd name="connsiteY4" fmla="*/ 846435 h 1704952"/>
              <a:gd name="connsiteX0" fmla="*/ 1878 w 1712600"/>
              <a:gd name="connsiteY0" fmla="*/ 846435 h 1704952"/>
              <a:gd name="connsiteX1" fmla="*/ 738216 w 1712600"/>
              <a:gd name="connsiteY1" fmla="*/ 91 h 1704952"/>
              <a:gd name="connsiteX2" fmla="*/ 1712600 w 1712600"/>
              <a:gd name="connsiteY2" fmla="*/ 903113 h 1704952"/>
              <a:gd name="connsiteX3" fmla="*/ 930920 w 1712600"/>
              <a:gd name="connsiteY3" fmla="*/ 1704114 h 1704952"/>
              <a:gd name="connsiteX4" fmla="*/ 1878 w 1712600"/>
              <a:gd name="connsiteY4" fmla="*/ 846435 h 1704952"/>
              <a:gd name="connsiteX0" fmla="*/ 1878 w 1712600"/>
              <a:gd name="connsiteY0" fmla="*/ 846435 h 1704297"/>
              <a:gd name="connsiteX1" fmla="*/ 738216 w 1712600"/>
              <a:gd name="connsiteY1" fmla="*/ 91 h 1704297"/>
              <a:gd name="connsiteX2" fmla="*/ 1712600 w 1712600"/>
              <a:gd name="connsiteY2" fmla="*/ 903113 h 1704297"/>
              <a:gd name="connsiteX3" fmla="*/ 930920 w 1712600"/>
              <a:gd name="connsiteY3" fmla="*/ 1704114 h 1704297"/>
              <a:gd name="connsiteX4" fmla="*/ 1878 w 1712600"/>
              <a:gd name="connsiteY4" fmla="*/ 846435 h 1704297"/>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0 h 1704282"/>
              <a:gd name="connsiteX1" fmla="*/ 738216 w 1712600"/>
              <a:gd name="connsiteY1" fmla="*/ 76 h 1704282"/>
              <a:gd name="connsiteX2" fmla="*/ 1712600 w 1712600"/>
              <a:gd name="connsiteY2" fmla="*/ 903098 h 1704282"/>
              <a:gd name="connsiteX3" fmla="*/ 930920 w 1712600"/>
              <a:gd name="connsiteY3" fmla="*/ 1704099 h 1704282"/>
              <a:gd name="connsiteX4" fmla="*/ 1878 w 1712600"/>
              <a:gd name="connsiteY4" fmla="*/ 846420 h 1704282"/>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985 w 1712707"/>
              <a:gd name="connsiteY0" fmla="*/ 846779 h 1704641"/>
              <a:gd name="connsiteX1" fmla="*/ 738323 w 1712707"/>
              <a:gd name="connsiteY1" fmla="*/ 435 h 1704641"/>
              <a:gd name="connsiteX2" fmla="*/ 1712707 w 1712707"/>
              <a:gd name="connsiteY2" fmla="*/ 903457 h 1704641"/>
              <a:gd name="connsiteX3" fmla="*/ 931027 w 1712707"/>
              <a:gd name="connsiteY3" fmla="*/ 1704458 h 1704641"/>
              <a:gd name="connsiteX4" fmla="*/ 1985 w 1712707"/>
              <a:gd name="connsiteY4" fmla="*/ 846779 h 1704641"/>
              <a:gd name="connsiteX0" fmla="*/ 1985 w 1712707"/>
              <a:gd name="connsiteY0" fmla="*/ 846779 h 1704887"/>
              <a:gd name="connsiteX1" fmla="*/ 738323 w 1712707"/>
              <a:gd name="connsiteY1" fmla="*/ 435 h 1704887"/>
              <a:gd name="connsiteX2" fmla="*/ 1712707 w 1712707"/>
              <a:gd name="connsiteY2" fmla="*/ 903457 h 1704887"/>
              <a:gd name="connsiteX3" fmla="*/ 931027 w 1712707"/>
              <a:gd name="connsiteY3" fmla="*/ 1704458 h 1704887"/>
              <a:gd name="connsiteX4" fmla="*/ 1985 w 1712707"/>
              <a:gd name="connsiteY4" fmla="*/ 846779 h 170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707" h="1704887">
                <a:moveTo>
                  <a:pt x="1985" y="846779"/>
                </a:moveTo>
                <a:cubicBezTo>
                  <a:pt x="-30132" y="336064"/>
                  <a:pt x="332291" y="13660"/>
                  <a:pt x="738323" y="435"/>
                </a:cubicBezTo>
                <a:cubicBezTo>
                  <a:pt x="1144355" y="-12790"/>
                  <a:pt x="1671144" y="274856"/>
                  <a:pt x="1712707" y="903457"/>
                </a:cubicBezTo>
                <a:cubicBezTo>
                  <a:pt x="1708928" y="1467824"/>
                  <a:pt x="1317763" y="1689803"/>
                  <a:pt x="931027" y="1704458"/>
                </a:cubicBezTo>
                <a:cubicBezTo>
                  <a:pt x="544291" y="1719113"/>
                  <a:pt x="34102" y="1357494"/>
                  <a:pt x="1985" y="846779"/>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Raleway" pitchFamily="2" charset="0"/>
              </a:rPr>
              <a:t>23</a:t>
            </a:r>
          </a:p>
        </p:txBody>
      </p:sp>
    </p:spTree>
    <p:extLst>
      <p:ext uri="{BB962C8B-B14F-4D97-AF65-F5344CB8AC3E}">
        <p14:creationId xmlns:p14="http://schemas.microsoft.com/office/powerpoint/2010/main" val="2779452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B412AD2-421A-EF72-4023-DD75A040D805}"/>
              </a:ext>
            </a:extLst>
          </p:cNvPr>
          <p:cNvSpPr/>
          <p:nvPr/>
        </p:nvSpPr>
        <p:spPr>
          <a:xfrm>
            <a:off x="482532" y="304160"/>
            <a:ext cx="8181341"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4000"/>
              </a:lnSpc>
              <a:spcBef>
                <a:spcPts val="0"/>
              </a:spcBef>
              <a:spcAft>
                <a:spcPts val="0"/>
              </a:spcAft>
              <a:buClrTx/>
              <a:buSzTx/>
              <a:buFontTx/>
              <a:buNone/>
              <a:tabLst/>
              <a:defRPr/>
            </a:pPr>
            <a:r>
              <a:rPr lang="en-US" sz="2800" dirty="0">
                <a:gradFill>
                  <a:gsLst>
                    <a:gs pos="13000">
                      <a:srgbClr val="8C9CBB"/>
                    </a:gs>
                    <a:gs pos="99000">
                      <a:srgbClr val="2D3269"/>
                    </a:gs>
                  </a:gsLst>
                  <a:lin ang="16200000" scaled="0"/>
                </a:gradFill>
                <a:latin typeface="Raleway" panose="020B0003030101060003" pitchFamily="34" charset="0"/>
              </a:rPr>
              <a:t>Sample Results vs. Target Culture Profile</a:t>
            </a:r>
            <a:endParaRPr kumimoji="0" lang="en-US" sz="2800" b="0" i="0" u="none" strike="noStrike" kern="1200" cap="none" spc="0" normalizeH="0" baseline="0" noProof="0" dirty="0">
              <a:ln>
                <a:noFill/>
              </a:ln>
              <a:gradFill>
                <a:gsLst>
                  <a:gs pos="13000">
                    <a:srgbClr val="8C9CBB"/>
                  </a:gs>
                  <a:gs pos="99000">
                    <a:srgbClr val="2D3269"/>
                  </a:gs>
                </a:gsLst>
                <a:lin ang="16200000" scaled="0"/>
              </a:gradFill>
              <a:effectLst/>
              <a:uLnTx/>
              <a:uFillTx/>
              <a:latin typeface="Raleway" panose="020B0003030101060003" pitchFamily="34" charset="0"/>
              <a:ea typeface="+mn-ea"/>
              <a:cs typeface="+mn-cs"/>
            </a:endParaRPr>
          </a:p>
        </p:txBody>
      </p:sp>
      <p:graphicFrame>
        <p:nvGraphicFramePr>
          <p:cNvPr id="5" name="Table 2">
            <a:extLst>
              <a:ext uri="{FF2B5EF4-FFF2-40B4-BE49-F238E27FC236}">
                <a16:creationId xmlns:a16="http://schemas.microsoft.com/office/drawing/2014/main" id="{A910DA30-D6FF-A131-2A4D-760C7207D6BE}"/>
              </a:ext>
            </a:extLst>
          </p:cNvPr>
          <p:cNvGraphicFramePr>
            <a:graphicFrameLocks noGrp="1"/>
          </p:cNvGraphicFramePr>
          <p:nvPr>
            <p:extLst>
              <p:ext uri="{D42A27DB-BD31-4B8C-83A1-F6EECF244321}">
                <p14:modId xmlns:p14="http://schemas.microsoft.com/office/powerpoint/2010/main" val="4150324145"/>
              </p:ext>
            </p:extLst>
          </p:nvPr>
        </p:nvGraphicFramePr>
        <p:xfrm>
          <a:off x="10258425" y="2470810"/>
          <a:ext cx="1535111" cy="2682240"/>
        </p:xfrm>
        <a:graphic>
          <a:graphicData uri="http://schemas.openxmlformats.org/drawingml/2006/table">
            <a:tbl>
              <a:tblPr firstRow="1" bandRow="1"/>
              <a:tblGrid>
                <a:gridCol w="1535111">
                  <a:extLst>
                    <a:ext uri="{9D8B030D-6E8A-4147-A177-3AD203B41FA5}">
                      <a16:colId xmlns:a16="http://schemas.microsoft.com/office/drawing/2014/main" val="1963295182"/>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200" b="1" kern="1200" dirty="0">
                          <a:solidFill>
                            <a:schemeClr val="bg1"/>
                          </a:solidFill>
                          <a:latin typeface="Verdana" panose="020B0604030504040204" pitchFamily="34" charset="0"/>
                          <a:ea typeface="Verdana" panose="020B0604030504040204" pitchFamily="34" charset="0"/>
                          <a:cs typeface="+mn-cs"/>
                        </a:rPr>
                        <a:t>Target Anchor </a:t>
                      </a:r>
                      <a:br>
                        <a:rPr lang="en-US" sz="1200" b="1" kern="1200" dirty="0">
                          <a:solidFill>
                            <a:schemeClr val="bg1"/>
                          </a:solidFill>
                          <a:latin typeface="Verdana" panose="020B0604030504040204" pitchFamily="34" charset="0"/>
                          <a:ea typeface="Verdana" panose="020B0604030504040204" pitchFamily="34" charset="0"/>
                          <a:cs typeface="+mn-cs"/>
                        </a:rPr>
                      </a:br>
                      <a:r>
                        <a:rPr lang="en-US" sz="1200" b="1" kern="1200" dirty="0">
                          <a:solidFill>
                            <a:schemeClr val="bg1"/>
                          </a:solidFill>
                          <a:latin typeface="Verdana" panose="020B0604030504040204" pitchFamily="34" charset="0"/>
                          <a:ea typeface="Verdana" panose="020B0604030504040204" pitchFamily="34" charset="0"/>
                          <a:cs typeface="+mn-cs"/>
                        </a:rPr>
                        <a:t>Behaviors</a:t>
                      </a:r>
                      <a:endParaRPr lang="en-GB" sz="1200" b="1" kern="1200" dirty="0">
                        <a:solidFill>
                          <a:schemeClr val="bg1"/>
                        </a:solidFill>
                        <a:latin typeface="Verdana" panose="020B0604030504040204" pitchFamily="34" charset="0"/>
                        <a:ea typeface="Verdana" panose="020B0604030504040204" pitchFamily="34" charset="0"/>
                        <a:cs typeface="+mn-cs"/>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132846"/>
                    </a:solidFill>
                  </a:tcPr>
                </a:tc>
                <a:extLst>
                  <a:ext uri="{0D108BD9-81ED-4DB2-BD59-A6C34878D82A}">
                    <a16:rowId xmlns:a16="http://schemas.microsoft.com/office/drawing/2014/main" val="435914032"/>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900" dirty="0">
                          <a:solidFill>
                            <a:schemeClr val="tx1">
                              <a:lumMod val="75000"/>
                            </a:schemeClr>
                          </a:solidFill>
                          <a:latin typeface="Verdana" panose="020B0604030504040204" pitchFamily="34" charset="0"/>
                          <a:ea typeface="Verdana" panose="020B0604030504040204" pitchFamily="34" charset="0"/>
                        </a:rPr>
                        <a:t>Commerciality</a:t>
                      </a:r>
                      <a:endParaRPr lang="en-GB" sz="900" dirty="0">
                        <a:solidFill>
                          <a:schemeClr val="tx1">
                            <a:lumMod val="75000"/>
                          </a:schemeClr>
                        </a:solidFill>
                        <a:latin typeface="Verdana" panose="020B0604030504040204" pitchFamily="34" charset="0"/>
                        <a:ea typeface="Verdana" panose="020B0604030504040204" pitchFamily="34" charset="0"/>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6204659"/>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900" dirty="0">
                          <a:solidFill>
                            <a:schemeClr val="tx1">
                              <a:lumMod val="75000"/>
                            </a:schemeClr>
                          </a:solidFill>
                          <a:latin typeface="Verdana" panose="020B0604030504040204" pitchFamily="34" charset="0"/>
                          <a:ea typeface="Verdana" panose="020B0604030504040204" pitchFamily="34" charset="0"/>
                        </a:rPr>
                        <a:t>Results Orientation</a:t>
                      </a:r>
                      <a:endParaRPr lang="en-GB" sz="900" dirty="0">
                        <a:solidFill>
                          <a:schemeClr val="tx1">
                            <a:lumMod val="75000"/>
                          </a:schemeClr>
                        </a:solidFill>
                        <a:latin typeface="Verdana" panose="020B0604030504040204" pitchFamily="34" charset="0"/>
                        <a:ea typeface="Verdana" panose="020B0604030504040204" pitchFamily="34" charset="0"/>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7035160"/>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900" dirty="0">
                          <a:solidFill>
                            <a:schemeClr val="tx1">
                              <a:lumMod val="75000"/>
                            </a:schemeClr>
                          </a:solidFill>
                          <a:latin typeface="Verdana" panose="020B0604030504040204" pitchFamily="34" charset="0"/>
                          <a:ea typeface="Verdana" panose="020B0604030504040204" pitchFamily="34" charset="0"/>
                        </a:rPr>
                        <a:t>Accountability</a:t>
                      </a:r>
                      <a:endParaRPr lang="en-GB" sz="900" dirty="0">
                        <a:solidFill>
                          <a:schemeClr val="tx1">
                            <a:lumMod val="75000"/>
                          </a:schemeClr>
                        </a:solidFill>
                        <a:latin typeface="Verdana" panose="020B0604030504040204" pitchFamily="34" charset="0"/>
                        <a:ea typeface="Verdana" panose="020B0604030504040204" pitchFamily="34" charset="0"/>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75490"/>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900" dirty="0">
                          <a:solidFill>
                            <a:schemeClr val="tx1">
                              <a:lumMod val="75000"/>
                            </a:schemeClr>
                          </a:solidFill>
                          <a:latin typeface="Verdana" panose="020B0604030504040204" pitchFamily="34" charset="0"/>
                          <a:ea typeface="Verdana" panose="020B0604030504040204" pitchFamily="34" charset="0"/>
                        </a:rPr>
                        <a:t>Customer Orientation</a:t>
                      </a:r>
                      <a:endParaRPr lang="en-GB" sz="900" dirty="0">
                        <a:solidFill>
                          <a:schemeClr val="tx1">
                            <a:lumMod val="75000"/>
                          </a:schemeClr>
                        </a:solidFill>
                        <a:latin typeface="Verdana" panose="020B0604030504040204" pitchFamily="34" charset="0"/>
                        <a:ea typeface="Verdana" panose="020B0604030504040204" pitchFamily="34" charset="0"/>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1216919"/>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900" dirty="0">
                          <a:solidFill>
                            <a:schemeClr val="tx1">
                              <a:lumMod val="75000"/>
                            </a:schemeClr>
                          </a:solidFill>
                          <a:latin typeface="Verdana" panose="020B0604030504040204" pitchFamily="34" charset="0"/>
                          <a:ea typeface="Verdana" panose="020B0604030504040204" pitchFamily="34" charset="0"/>
                        </a:rPr>
                        <a:t>Market Driven</a:t>
                      </a:r>
                      <a:endParaRPr lang="en-GB" sz="900" dirty="0">
                        <a:solidFill>
                          <a:schemeClr val="tx1">
                            <a:lumMod val="75000"/>
                          </a:schemeClr>
                        </a:solidFill>
                        <a:latin typeface="Verdana" panose="020B0604030504040204" pitchFamily="34" charset="0"/>
                        <a:ea typeface="Verdana" panose="020B0604030504040204" pitchFamily="34" charset="0"/>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14196707"/>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900" dirty="0">
                          <a:solidFill>
                            <a:schemeClr val="tx1">
                              <a:lumMod val="75000"/>
                            </a:schemeClr>
                          </a:solidFill>
                          <a:latin typeface="Verdana" panose="020B0604030504040204" pitchFamily="34" charset="0"/>
                          <a:ea typeface="Verdana" panose="020B0604030504040204" pitchFamily="34" charset="0"/>
                        </a:rPr>
                        <a:t>Empowerment</a:t>
                      </a:r>
                      <a:endParaRPr lang="en-GB" sz="900" dirty="0">
                        <a:solidFill>
                          <a:schemeClr val="tx1">
                            <a:lumMod val="75000"/>
                          </a:schemeClr>
                        </a:solidFill>
                        <a:latin typeface="Verdana" panose="020B0604030504040204" pitchFamily="34" charset="0"/>
                        <a:ea typeface="Verdana" panose="020B0604030504040204" pitchFamily="34" charset="0"/>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9796584"/>
                  </a:ext>
                </a:extLst>
              </a:tr>
            </a:tbl>
          </a:graphicData>
        </a:graphic>
      </p:graphicFrame>
      <p:graphicFrame>
        <p:nvGraphicFramePr>
          <p:cNvPr id="6" name="Table 5">
            <a:extLst>
              <a:ext uri="{FF2B5EF4-FFF2-40B4-BE49-F238E27FC236}">
                <a16:creationId xmlns:a16="http://schemas.microsoft.com/office/drawing/2014/main" id="{8093AF82-CAB7-778F-2CF1-44DD4C6AAF3F}"/>
              </a:ext>
            </a:extLst>
          </p:cNvPr>
          <p:cNvGraphicFramePr>
            <a:graphicFrameLocks noGrp="1"/>
          </p:cNvGraphicFramePr>
          <p:nvPr>
            <p:extLst>
              <p:ext uri="{D42A27DB-BD31-4B8C-83A1-F6EECF244321}">
                <p14:modId xmlns:p14="http://schemas.microsoft.com/office/powerpoint/2010/main" val="2232377987"/>
              </p:ext>
            </p:extLst>
          </p:nvPr>
        </p:nvGraphicFramePr>
        <p:xfrm>
          <a:off x="10258425" y="1533627"/>
          <a:ext cx="1535111" cy="828040"/>
        </p:xfrm>
        <a:graphic>
          <a:graphicData uri="http://schemas.openxmlformats.org/drawingml/2006/table">
            <a:tbl>
              <a:tblPr firstRow="1" bandRow="1"/>
              <a:tblGrid>
                <a:gridCol w="1535111">
                  <a:extLst>
                    <a:ext uri="{9D8B030D-6E8A-4147-A177-3AD203B41FA5}">
                      <a16:colId xmlns:a16="http://schemas.microsoft.com/office/drawing/2014/main" val="439385039"/>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200" dirty="0">
                          <a:solidFill>
                            <a:schemeClr val="bg1"/>
                          </a:solidFill>
                          <a:latin typeface="Verdana" panose="020B0604030504040204" pitchFamily="34" charset="0"/>
                          <a:ea typeface="Verdana" panose="020B0604030504040204" pitchFamily="34" charset="0"/>
                        </a:rPr>
                        <a:t>Target Archetype(s)</a:t>
                      </a:r>
                      <a:endParaRPr lang="en-GB" sz="1200" dirty="0">
                        <a:solidFill>
                          <a:schemeClr val="bg1"/>
                        </a:solidFill>
                        <a:latin typeface="Verdana" panose="020B0604030504040204" pitchFamily="34" charset="0"/>
                        <a:ea typeface="Verdana" panose="020B0604030504040204" pitchFamily="34" charset="0"/>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1A365D">
                        <a:lumMod val="75000"/>
                      </a:srgbClr>
                    </a:solidFill>
                  </a:tcPr>
                </a:tc>
                <a:extLst>
                  <a:ext uri="{0D108BD9-81ED-4DB2-BD59-A6C34878D82A}">
                    <a16:rowId xmlns:a16="http://schemas.microsoft.com/office/drawing/2014/main" val="435914032"/>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900" b="1" dirty="0">
                          <a:solidFill>
                            <a:schemeClr val="tx1">
                              <a:lumMod val="75000"/>
                            </a:schemeClr>
                          </a:solidFill>
                          <a:latin typeface="Verdana" panose="020B0604030504040204" pitchFamily="34" charset="0"/>
                          <a:ea typeface="Verdana" panose="020B0604030504040204" pitchFamily="34" charset="0"/>
                        </a:rPr>
                        <a:t>Achievement</a:t>
                      </a:r>
                      <a:endParaRPr lang="en-GB" sz="900" b="1" dirty="0">
                        <a:solidFill>
                          <a:schemeClr val="tx1">
                            <a:lumMod val="75000"/>
                          </a:schemeClr>
                        </a:solidFill>
                        <a:latin typeface="Verdana" panose="020B0604030504040204" pitchFamily="34" charset="0"/>
                        <a:ea typeface="Verdana" panose="020B0604030504040204" pitchFamily="34" charset="0"/>
                      </a:endParaRP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96204659"/>
                  </a:ext>
                </a:extLst>
              </a:tr>
            </a:tbl>
          </a:graphicData>
        </a:graphic>
      </p:graphicFrame>
      <p:sp>
        <p:nvSpPr>
          <p:cNvPr id="8" name="Rectangle 7">
            <a:extLst>
              <a:ext uri="{FF2B5EF4-FFF2-40B4-BE49-F238E27FC236}">
                <a16:creationId xmlns:a16="http://schemas.microsoft.com/office/drawing/2014/main" id="{29E45110-B0AE-447D-F35E-03CEABEC369B}"/>
              </a:ext>
            </a:extLst>
          </p:cNvPr>
          <p:cNvSpPr/>
          <p:nvPr/>
        </p:nvSpPr>
        <p:spPr>
          <a:xfrm>
            <a:off x="7962900" y="3609975"/>
            <a:ext cx="209550" cy="257175"/>
          </a:xfrm>
          <a:prstGeom prst="rect">
            <a:avLst/>
          </a:prstGeom>
          <a:solidFill>
            <a:srgbClr val="F1F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4DE4092D-A87A-BA6A-D08F-E5E5FC68239B}"/>
              </a:ext>
            </a:extLst>
          </p:cNvPr>
          <p:cNvPicPr>
            <a:picLocks noChangeAspect="1"/>
          </p:cNvPicPr>
          <p:nvPr/>
        </p:nvPicPr>
        <p:blipFill>
          <a:blip r:embed="rId3"/>
          <a:stretch>
            <a:fillRect/>
          </a:stretch>
        </p:blipFill>
        <p:spPr>
          <a:xfrm>
            <a:off x="2246380" y="971782"/>
            <a:ext cx="7699239" cy="5105868"/>
          </a:xfrm>
          <a:prstGeom prst="rect">
            <a:avLst/>
          </a:prstGeom>
          <a:ln>
            <a:solidFill>
              <a:schemeClr val="accent2">
                <a:lumMod val="50000"/>
              </a:schemeClr>
            </a:solidFill>
          </a:ln>
        </p:spPr>
      </p:pic>
    </p:spTree>
    <p:extLst>
      <p:ext uri="{BB962C8B-B14F-4D97-AF65-F5344CB8AC3E}">
        <p14:creationId xmlns:p14="http://schemas.microsoft.com/office/powerpoint/2010/main" val="1722307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B412AD2-421A-EF72-4023-DD75A040D805}"/>
              </a:ext>
            </a:extLst>
          </p:cNvPr>
          <p:cNvSpPr/>
          <p:nvPr/>
        </p:nvSpPr>
        <p:spPr>
          <a:xfrm>
            <a:off x="482532" y="304160"/>
            <a:ext cx="10061643"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4000"/>
              </a:lnSpc>
              <a:spcBef>
                <a:spcPts val="0"/>
              </a:spcBef>
              <a:spcAft>
                <a:spcPts val="0"/>
              </a:spcAft>
              <a:buClrTx/>
              <a:buSzTx/>
              <a:buFontTx/>
              <a:buNone/>
              <a:tabLst/>
              <a:defRPr/>
            </a:pPr>
            <a:r>
              <a:rPr lang="en-US" sz="2800" dirty="0">
                <a:gradFill>
                  <a:gsLst>
                    <a:gs pos="13000">
                      <a:srgbClr val="8C9CBB"/>
                    </a:gs>
                    <a:gs pos="99000">
                      <a:srgbClr val="2D3269"/>
                    </a:gs>
                  </a:gsLst>
                  <a:lin ang="16200000" scaled="0"/>
                </a:gradFill>
                <a:latin typeface="Raleway" panose="020B0003030101060003" pitchFamily="34" charset="0"/>
              </a:rPr>
              <a:t>Sample Cross-Candidate Comparison with Impact Score</a:t>
            </a:r>
            <a:endParaRPr kumimoji="0" lang="en-US" sz="2800" b="0" i="0" u="none" strike="noStrike" kern="1200" cap="none" spc="0" normalizeH="0" baseline="0" noProof="0" dirty="0">
              <a:ln>
                <a:noFill/>
              </a:ln>
              <a:gradFill>
                <a:gsLst>
                  <a:gs pos="13000">
                    <a:srgbClr val="8C9CBB"/>
                  </a:gs>
                  <a:gs pos="99000">
                    <a:srgbClr val="2D3269"/>
                  </a:gs>
                </a:gsLst>
                <a:lin ang="16200000" scaled="0"/>
              </a:gradFill>
              <a:effectLst/>
              <a:uLnTx/>
              <a:uFillTx/>
              <a:latin typeface="Raleway" panose="020B0003030101060003" pitchFamily="34" charset="0"/>
              <a:ea typeface="+mn-ea"/>
              <a:cs typeface="+mn-cs"/>
            </a:endParaRPr>
          </a:p>
        </p:txBody>
      </p:sp>
      <p:graphicFrame>
        <p:nvGraphicFramePr>
          <p:cNvPr id="18" name="Table 18">
            <a:extLst>
              <a:ext uri="{FF2B5EF4-FFF2-40B4-BE49-F238E27FC236}">
                <a16:creationId xmlns:a16="http://schemas.microsoft.com/office/drawing/2014/main" id="{D84BA358-9238-1396-F29B-258396665617}"/>
              </a:ext>
            </a:extLst>
          </p:cNvPr>
          <p:cNvGraphicFramePr>
            <a:graphicFrameLocks noGrp="1"/>
          </p:cNvGraphicFramePr>
          <p:nvPr>
            <p:extLst>
              <p:ext uri="{D42A27DB-BD31-4B8C-83A1-F6EECF244321}">
                <p14:modId xmlns:p14="http://schemas.microsoft.com/office/powerpoint/2010/main" val="799620848"/>
              </p:ext>
            </p:extLst>
          </p:nvPr>
        </p:nvGraphicFramePr>
        <p:xfrm>
          <a:off x="2780930" y="1106790"/>
          <a:ext cx="6930208" cy="5082480"/>
        </p:xfrm>
        <a:graphic>
          <a:graphicData uri="http://schemas.openxmlformats.org/drawingml/2006/table">
            <a:tbl>
              <a:tblPr firstRow="1" bandRow="1"/>
              <a:tblGrid>
                <a:gridCol w="2395136">
                  <a:extLst>
                    <a:ext uri="{9D8B030D-6E8A-4147-A177-3AD203B41FA5}">
                      <a16:colId xmlns:a16="http://schemas.microsoft.com/office/drawing/2014/main" val="979446378"/>
                    </a:ext>
                  </a:extLst>
                </a:gridCol>
                <a:gridCol w="208280">
                  <a:extLst>
                    <a:ext uri="{9D8B030D-6E8A-4147-A177-3AD203B41FA5}">
                      <a16:colId xmlns:a16="http://schemas.microsoft.com/office/drawing/2014/main" val="2579813029"/>
                    </a:ext>
                  </a:extLst>
                </a:gridCol>
                <a:gridCol w="925488">
                  <a:extLst>
                    <a:ext uri="{9D8B030D-6E8A-4147-A177-3AD203B41FA5}">
                      <a16:colId xmlns:a16="http://schemas.microsoft.com/office/drawing/2014/main" val="3858195756"/>
                    </a:ext>
                  </a:extLst>
                </a:gridCol>
                <a:gridCol w="208280">
                  <a:extLst>
                    <a:ext uri="{9D8B030D-6E8A-4147-A177-3AD203B41FA5}">
                      <a16:colId xmlns:a16="http://schemas.microsoft.com/office/drawing/2014/main" val="2093731944"/>
                    </a:ext>
                  </a:extLst>
                </a:gridCol>
                <a:gridCol w="925488">
                  <a:extLst>
                    <a:ext uri="{9D8B030D-6E8A-4147-A177-3AD203B41FA5}">
                      <a16:colId xmlns:a16="http://schemas.microsoft.com/office/drawing/2014/main" val="432442032"/>
                    </a:ext>
                  </a:extLst>
                </a:gridCol>
                <a:gridCol w="208280">
                  <a:extLst>
                    <a:ext uri="{9D8B030D-6E8A-4147-A177-3AD203B41FA5}">
                      <a16:colId xmlns:a16="http://schemas.microsoft.com/office/drawing/2014/main" val="2566135842"/>
                    </a:ext>
                  </a:extLst>
                </a:gridCol>
                <a:gridCol w="925488">
                  <a:extLst>
                    <a:ext uri="{9D8B030D-6E8A-4147-A177-3AD203B41FA5}">
                      <a16:colId xmlns:a16="http://schemas.microsoft.com/office/drawing/2014/main" val="4190122452"/>
                    </a:ext>
                  </a:extLst>
                </a:gridCol>
                <a:gridCol w="208280">
                  <a:extLst>
                    <a:ext uri="{9D8B030D-6E8A-4147-A177-3AD203B41FA5}">
                      <a16:colId xmlns:a16="http://schemas.microsoft.com/office/drawing/2014/main" val="1155602264"/>
                    </a:ext>
                  </a:extLst>
                </a:gridCol>
                <a:gridCol w="925488">
                  <a:extLst>
                    <a:ext uri="{9D8B030D-6E8A-4147-A177-3AD203B41FA5}">
                      <a16:colId xmlns:a16="http://schemas.microsoft.com/office/drawing/2014/main" val="3742239408"/>
                    </a:ext>
                  </a:extLst>
                </a:gridCol>
              </a:tblGrid>
              <a:tr h="325017">
                <a:tc row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kumimoji="0" lang="en-US" sz="1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TARGET BEHAVIORS</a:t>
                      </a:r>
                      <a:endParaRPr lang="en-GB" sz="1000" b="1" dirty="0">
                        <a:solidFill>
                          <a:schemeClr val="bg1"/>
                        </a:solidFill>
                        <a:latin typeface="Verdana" panose="020B0604030504040204" pitchFamily="34" charset="0"/>
                        <a:ea typeface="Verdana" panose="020B0604030504040204" pitchFamily="34" charset="0"/>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1A365D">
                        <a:lumMod val="75000"/>
                      </a:srgbClr>
                    </a:solidFill>
                  </a:tcPr>
                </a:tc>
                <a:tc gridSpan="8">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00" b="1" dirty="0">
                          <a:solidFill>
                            <a:schemeClr val="bg1"/>
                          </a:solidFill>
                          <a:latin typeface="Verdana" panose="020B0604030504040204" pitchFamily="34" charset="0"/>
                          <a:ea typeface="Verdana" panose="020B0604030504040204" pitchFamily="34" charset="0"/>
                        </a:rPr>
                        <a:t>INDIVIDUAL PREFERENCE LEVELS</a:t>
                      </a:r>
                      <a:endParaRPr lang="en-GB" sz="1000" b="1" dirty="0">
                        <a:solidFill>
                          <a:schemeClr val="bg1"/>
                        </a:solidFill>
                        <a:latin typeface="Verdana" panose="020B0604030504040204" pitchFamily="34" charset="0"/>
                        <a:ea typeface="Verdana" panose="020B0604030504040204" pitchFamily="34" charset="0"/>
                      </a:endParaRPr>
                    </a:p>
                  </a:txBody>
                  <a:tcPr anchor="ctr">
                    <a:lnL w="12700" cap="flat" cmpd="sng" algn="ctr">
                      <a:solidFill>
                        <a:srgbClr val="FFFFFF">
                          <a:lumMod val="75000"/>
                        </a:srgb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A365D">
                        <a:lumMod val="75000"/>
                      </a:srgbClr>
                    </a:solidFill>
                  </a:tcPr>
                </a:tc>
                <a:tc hMerge="1">
                  <a:txBody>
                    <a:bodyPr/>
                    <a:lstStyle/>
                    <a:p>
                      <a:endParaRPr lang="en-GB"/>
                    </a:p>
                  </a:txBody>
                  <a:tcPr/>
                </a:tc>
                <a:tc hMerge="1">
                  <a:txBody>
                    <a:bodyPr/>
                    <a:lstStyle/>
                    <a:p>
                      <a:pPr algn="ctr"/>
                      <a:endParaRPr lang="en-GB" sz="1100" b="1" dirty="0">
                        <a:solidFill>
                          <a:srgbClr val="FAE2E9"/>
                        </a:solidFill>
                        <a:latin typeface="Verdana" panose="020B0604030504040204" pitchFamily="34" charset="0"/>
                        <a:ea typeface="Verdana" panose="020B0604030504040204" pitchFamily="34" charset="0"/>
                      </a:endParaRPr>
                    </a:p>
                  </a:txBody>
                  <a:tcPr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n-GB" sz="1100" b="1" dirty="0">
                        <a:solidFill>
                          <a:schemeClr val="accent1">
                            <a:lumMod val="60000"/>
                            <a:lumOff val="40000"/>
                          </a:schemeClr>
                        </a:solidFill>
                        <a:latin typeface="Verdana" panose="020B0604030504040204" pitchFamily="34" charset="0"/>
                        <a:ea typeface="Verdana" panose="020B0604030504040204" pitchFamily="34" charset="0"/>
                      </a:endParaRPr>
                    </a:p>
                  </a:txBody>
                  <a:tcPr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n-GB" sz="1100" b="1" dirty="0">
                        <a:solidFill>
                          <a:schemeClr val="accent1">
                            <a:lumMod val="60000"/>
                            <a:lumOff val="40000"/>
                          </a:schemeClr>
                        </a:solidFill>
                        <a:latin typeface="Verdana" panose="020B0604030504040204" pitchFamily="34" charset="0"/>
                        <a:ea typeface="Verdana" panose="020B0604030504040204" pitchFamily="34" charset="0"/>
                      </a:endParaRPr>
                    </a:p>
                  </a:txBody>
                  <a:tcPr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865427031"/>
                  </a:ext>
                </a:extLst>
              </a:tr>
              <a:tr h="325017">
                <a:tc vMerge="1">
                  <a:txBody>
                    <a:bodyPr/>
                    <a:lstStyle/>
                    <a:p>
                      <a:r>
                        <a:rPr lang="en-US" sz="1000" b="1" dirty="0">
                          <a:solidFill>
                            <a:schemeClr val="bg1"/>
                          </a:solidFill>
                          <a:latin typeface="Verdana" panose="020B0604030504040204" pitchFamily="34" charset="0"/>
                          <a:ea typeface="Verdana" panose="020B0604030504040204" pitchFamily="34" charset="0"/>
                        </a:rPr>
                        <a:t>Core contributions</a:t>
                      </a:r>
                      <a:endParaRPr lang="en-GB" sz="1000" b="1" dirty="0">
                        <a:solidFill>
                          <a:schemeClr val="bg1"/>
                        </a:solidFill>
                        <a:latin typeface="Verdana" panose="020B0604030504040204" pitchFamily="34" charset="0"/>
                        <a:ea typeface="Verdana" panose="020B0604030504040204" pitchFamily="34" charset="0"/>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000" b="0" dirty="0">
                          <a:solidFill>
                            <a:schemeClr val="tx1">
                              <a:lumMod val="75000"/>
                            </a:schemeClr>
                          </a:solidFill>
                          <a:latin typeface="Verdana" panose="020B0604030504040204" pitchFamily="34" charset="0"/>
                          <a:ea typeface="Verdana" panose="020B0604030504040204" pitchFamily="34" charset="0"/>
                        </a:rPr>
                        <a:t>Candidate 1</a:t>
                      </a:r>
                      <a:endParaRPr lang="en-GB" sz="1000" b="0" dirty="0">
                        <a:solidFill>
                          <a:schemeClr val="tx1">
                            <a:lumMod val="75000"/>
                          </a:schemeClr>
                        </a:solidFill>
                        <a:latin typeface="Verdana" panose="020B0604030504040204" pitchFamily="34" charset="0"/>
                        <a:ea typeface="Verdana" panose="020B0604030504040204" pitchFamily="34" charset="0"/>
                      </a:endParaRPr>
                    </a:p>
                  </a:txBody>
                  <a:tcPr anchor="ctr">
                    <a:lnL w="12700" cap="flat" cmpd="sng" algn="ctr">
                      <a:solidFill>
                        <a:srgbClr val="FFFFFF">
                          <a:lumMod val="75000"/>
                        </a:srgb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8E3F4"/>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000" b="0" dirty="0">
                          <a:solidFill>
                            <a:schemeClr val="tx1">
                              <a:lumMod val="75000"/>
                            </a:schemeClr>
                          </a:solidFill>
                          <a:latin typeface="Verdana" panose="020B0604030504040204" pitchFamily="34" charset="0"/>
                          <a:ea typeface="Verdana" panose="020B0604030504040204" pitchFamily="34" charset="0"/>
                        </a:rPr>
                        <a:t>Candidate 2</a:t>
                      </a:r>
                      <a:endParaRPr lang="en-GB" sz="1000" b="0" dirty="0">
                        <a:solidFill>
                          <a:schemeClr val="tx1">
                            <a:lumMod val="75000"/>
                          </a:schemeClr>
                        </a:solidFill>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8E3F4"/>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000" b="0" dirty="0">
                          <a:solidFill>
                            <a:schemeClr val="tx1">
                              <a:lumMod val="75000"/>
                            </a:schemeClr>
                          </a:solidFill>
                          <a:latin typeface="Verdana" panose="020B0604030504040204" pitchFamily="34" charset="0"/>
                          <a:ea typeface="Verdana" panose="020B0604030504040204" pitchFamily="34" charset="0"/>
                        </a:rPr>
                        <a:t>Candidate 3</a:t>
                      </a:r>
                      <a:endParaRPr lang="en-GB" sz="1000" b="0" dirty="0">
                        <a:solidFill>
                          <a:schemeClr val="tx1">
                            <a:lumMod val="75000"/>
                          </a:schemeClr>
                        </a:solidFill>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8E3F4"/>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000" b="0" dirty="0">
                          <a:solidFill>
                            <a:schemeClr val="tx1">
                              <a:lumMod val="75000"/>
                            </a:schemeClr>
                          </a:solidFill>
                          <a:latin typeface="Verdana" panose="020B0604030504040204" pitchFamily="34" charset="0"/>
                          <a:ea typeface="Verdana" panose="020B0604030504040204" pitchFamily="34" charset="0"/>
                        </a:rPr>
                        <a:t>Candidate 4</a:t>
                      </a:r>
                      <a:endParaRPr lang="en-GB" sz="1000" b="0" dirty="0">
                        <a:solidFill>
                          <a:schemeClr val="tx1">
                            <a:lumMod val="75000"/>
                          </a:schemeClr>
                        </a:solidFill>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8E3F4"/>
                    </a:solidFill>
                  </a:tcPr>
                </a:tc>
                <a:tc hMerge="1">
                  <a:txBody>
                    <a:bodyPr/>
                    <a:lstStyle/>
                    <a:p>
                      <a:endParaRPr lang="en-GB"/>
                    </a:p>
                  </a:txBody>
                  <a:tcPr/>
                </a:tc>
                <a:extLst>
                  <a:ext uri="{0D108BD9-81ED-4DB2-BD59-A6C34878D82A}">
                    <a16:rowId xmlns:a16="http://schemas.microsoft.com/office/drawing/2014/main" val="1849335677"/>
                  </a:ext>
                </a:extLst>
              </a:tr>
              <a:tr h="52815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dirty="0">
                          <a:solidFill>
                            <a:schemeClr val="tx1">
                              <a:lumMod val="75000"/>
                            </a:schemeClr>
                          </a:solidFill>
                          <a:latin typeface="Verdana" panose="020B0604030504040204" pitchFamily="34" charset="0"/>
                          <a:ea typeface="Verdana" panose="020B0604030504040204" pitchFamily="34" charset="0"/>
                        </a:rPr>
                        <a:t>Accountability</a:t>
                      </a:r>
                      <a:endParaRPr lang="en-US" sz="800" b="1" dirty="0">
                        <a:solidFill>
                          <a:schemeClr val="tx1">
                            <a:lumMod val="75000"/>
                          </a:schemeClr>
                        </a:solidFill>
                        <a:latin typeface="Verdana" panose="020B0604030504040204" pitchFamily="34" charset="0"/>
                        <a:ea typeface="Verdana" panose="020B0604030504040204" pitchFamily="34" charset="0"/>
                      </a:endParaRPr>
                    </a:p>
                    <a:p>
                      <a:r>
                        <a:rPr lang="en-US" sz="800" b="0" dirty="0">
                          <a:solidFill>
                            <a:schemeClr val="tx1">
                              <a:lumMod val="60000"/>
                              <a:lumOff val="40000"/>
                            </a:schemeClr>
                          </a:solidFill>
                          <a:latin typeface="Verdana" panose="020B0604030504040204" pitchFamily="34" charset="0"/>
                          <a:ea typeface="Verdana" panose="020B0604030504040204" pitchFamily="34" charset="0"/>
                        </a:rPr>
                        <a:t>(Achievement)</a:t>
                      </a:r>
                      <a:endParaRPr lang="en-US" sz="700" b="0" dirty="0">
                        <a:solidFill>
                          <a:schemeClr val="tx1">
                            <a:lumMod val="60000"/>
                            <a:lumOff val="40000"/>
                          </a:schemeClr>
                        </a:solidFill>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8E3F4"/>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High</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1CE">
                        <a:lumMod val="75000"/>
                        <a:alpha val="9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High</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1CE">
                        <a:lumMod val="75000"/>
                        <a:alpha val="9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Medium high</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A9CC5">
                        <a:lumMod val="75000"/>
                        <a:alpha val="9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Medium high</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A9CC5">
                        <a:lumMod val="75000"/>
                        <a:alpha val="90000"/>
                      </a:srgbClr>
                    </a:solidFill>
                  </a:tcPr>
                </a:tc>
                <a:tc hMerge="1">
                  <a:txBody>
                    <a:bodyPr/>
                    <a:lstStyle/>
                    <a:p>
                      <a:endParaRPr lang="en-GB"/>
                    </a:p>
                  </a:txBody>
                  <a:tcPr/>
                </a:tc>
                <a:extLst>
                  <a:ext uri="{0D108BD9-81ED-4DB2-BD59-A6C34878D82A}">
                    <a16:rowId xmlns:a16="http://schemas.microsoft.com/office/drawing/2014/main" val="2917246705"/>
                  </a:ext>
                </a:extLst>
              </a:tr>
              <a:tr h="52815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kern="1200" dirty="0">
                          <a:solidFill>
                            <a:schemeClr val="tx1">
                              <a:lumMod val="75000"/>
                            </a:schemeClr>
                          </a:solidFill>
                          <a:latin typeface="Verdana" panose="020B0604030504040204" pitchFamily="34" charset="0"/>
                          <a:ea typeface="Verdana" panose="020B0604030504040204" pitchFamily="34" charset="0"/>
                          <a:cs typeface="+mn-cs"/>
                        </a:rPr>
                        <a:t>Commerciality</a:t>
                      </a:r>
                      <a:endParaRPr lang="en-US" sz="800" b="0" dirty="0">
                        <a:solidFill>
                          <a:schemeClr val="tx1">
                            <a:lumMod val="75000"/>
                          </a:schemeClr>
                        </a:solidFill>
                        <a:latin typeface="Verdana" panose="020B0604030504040204" pitchFamily="34" charset="0"/>
                        <a:ea typeface="Verdana" panose="020B0604030504040204" pitchFamily="34" charset="0"/>
                      </a:endParaRPr>
                    </a:p>
                    <a:p>
                      <a:r>
                        <a:rPr kumimoji="0" lang="en-US" sz="800" b="0" i="0" u="none" strike="noStrike" kern="1200" cap="none" spc="0" normalizeH="0" baseline="0" noProof="0" dirty="0">
                          <a:ln>
                            <a:noFill/>
                          </a:ln>
                          <a:solidFill>
                            <a:srgbClr val="1A365D">
                              <a:lumMod val="60000"/>
                              <a:lumOff val="40000"/>
                            </a:srgbClr>
                          </a:solidFill>
                          <a:effectLst/>
                          <a:uLnTx/>
                          <a:uFillTx/>
                          <a:latin typeface="Verdana" panose="020B0604030504040204" pitchFamily="34" charset="0"/>
                          <a:ea typeface="Verdana" panose="020B0604030504040204" pitchFamily="34" charset="0"/>
                          <a:cs typeface="+mn-cs"/>
                        </a:rPr>
                        <a:t>(Achievement)</a:t>
                      </a:r>
                      <a:endParaRPr lang="en-US" sz="1000" b="0" dirty="0">
                        <a:solidFill>
                          <a:schemeClr val="tx1">
                            <a:lumMod val="75000"/>
                          </a:schemeClr>
                        </a:solidFill>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8E3F4"/>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Medium low</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C204B">
                        <a:lumMod val="60000"/>
                        <a:lumOff val="40000"/>
                        <a:alpha val="9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High</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1CE">
                        <a:lumMod val="75000"/>
                        <a:alpha val="9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Low</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3B119"/>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Medium high</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73AD"/>
                    </a:solidFill>
                  </a:tcPr>
                </a:tc>
                <a:tc hMerge="1">
                  <a:txBody>
                    <a:bodyPr/>
                    <a:lstStyle/>
                    <a:p>
                      <a:endParaRPr lang="en-GB"/>
                    </a:p>
                  </a:txBody>
                  <a:tcPr/>
                </a:tc>
                <a:extLst>
                  <a:ext uri="{0D108BD9-81ED-4DB2-BD59-A6C34878D82A}">
                    <a16:rowId xmlns:a16="http://schemas.microsoft.com/office/drawing/2014/main" val="1936976705"/>
                  </a:ext>
                </a:extLst>
              </a:tr>
              <a:tr h="52815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kern="1200" dirty="0">
                          <a:solidFill>
                            <a:schemeClr val="tx1">
                              <a:lumMod val="75000"/>
                            </a:schemeClr>
                          </a:solidFill>
                          <a:latin typeface="Verdana" panose="020B0604030504040204" pitchFamily="34" charset="0"/>
                          <a:ea typeface="Verdana" panose="020B0604030504040204" pitchFamily="34" charset="0"/>
                          <a:cs typeface="+mn-cs"/>
                        </a:rPr>
                        <a:t>Results Orientation</a:t>
                      </a:r>
                      <a:endParaRPr lang="en-US" sz="800" b="0" dirty="0">
                        <a:solidFill>
                          <a:schemeClr val="tx1">
                            <a:lumMod val="75000"/>
                          </a:schemeClr>
                        </a:solidFill>
                        <a:latin typeface="Verdana" panose="020B0604030504040204" pitchFamily="34" charset="0"/>
                        <a:ea typeface="Verdana" panose="020B0604030504040204" pitchFamily="34" charset="0"/>
                      </a:endParaRPr>
                    </a:p>
                    <a:p>
                      <a:r>
                        <a:rPr kumimoji="0" lang="en-US" sz="800" b="0" i="0" u="none" strike="noStrike" kern="1200" cap="none" spc="0" normalizeH="0" baseline="0" noProof="0" dirty="0">
                          <a:ln>
                            <a:noFill/>
                          </a:ln>
                          <a:solidFill>
                            <a:srgbClr val="1A365D">
                              <a:lumMod val="60000"/>
                              <a:lumOff val="40000"/>
                            </a:srgbClr>
                          </a:solidFill>
                          <a:effectLst/>
                          <a:uLnTx/>
                          <a:uFillTx/>
                          <a:latin typeface="Verdana" panose="020B0604030504040204" pitchFamily="34" charset="0"/>
                          <a:ea typeface="Verdana" panose="020B0604030504040204" pitchFamily="34" charset="0"/>
                          <a:cs typeface="+mn-cs"/>
                        </a:rPr>
                        <a:t>(Achievement)</a:t>
                      </a:r>
                      <a:endParaRPr lang="en-US" sz="1000" b="0" dirty="0">
                        <a:solidFill>
                          <a:schemeClr val="tx1">
                            <a:lumMod val="75000"/>
                          </a:schemeClr>
                        </a:solidFill>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8E3F4"/>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High</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1CE">
                        <a:lumMod val="75000"/>
                        <a:alpha val="9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High</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1CE">
                        <a:lumMod val="75000"/>
                        <a:alpha val="9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High</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1CE">
                        <a:lumMod val="75000"/>
                        <a:alpha val="9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High</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1CE">
                        <a:lumMod val="75000"/>
                        <a:alpha val="90000"/>
                      </a:srgbClr>
                    </a:solidFill>
                  </a:tcPr>
                </a:tc>
                <a:tc hMerge="1">
                  <a:txBody>
                    <a:bodyPr/>
                    <a:lstStyle/>
                    <a:p>
                      <a:endParaRPr lang="en-GB"/>
                    </a:p>
                  </a:txBody>
                  <a:tcPr/>
                </a:tc>
                <a:extLst>
                  <a:ext uri="{0D108BD9-81ED-4DB2-BD59-A6C34878D82A}">
                    <a16:rowId xmlns:a16="http://schemas.microsoft.com/office/drawing/2014/main" val="3157995866"/>
                  </a:ext>
                </a:extLst>
              </a:tr>
              <a:tr h="52815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kern="1200" dirty="0">
                          <a:solidFill>
                            <a:schemeClr val="tx1">
                              <a:lumMod val="75000"/>
                            </a:schemeClr>
                          </a:solidFill>
                          <a:latin typeface="Verdana" panose="020B0604030504040204" pitchFamily="34" charset="0"/>
                          <a:ea typeface="Verdana" panose="020B0604030504040204" pitchFamily="34" charset="0"/>
                          <a:cs typeface="+mn-cs"/>
                        </a:rPr>
                        <a:t>Market Driven</a:t>
                      </a:r>
                      <a:endParaRPr lang="en-US" sz="800" b="0" dirty="0">
                        <a:solidFill>
                          <a:schemeClr val="tx1">
                            <a:lumMod val="75000"/>
                          </a:schemeClr>
                        </a:solidFill>
                        <a:latin typeface="Verdana" panose="020B0604030504040204" pitchFamily="34" charset="0"/>
                        <a:ea typeface="Verdana" panose="020B0604030504040204" pitchFamily="34" charset="0"/>
                      </a:endParaRPr>
                    </a:p>
                    <a:p>
                      <a:r>
                        <a:rPr kumimoji="0" lang="en-US" sz="800" b="0" i="0" u="none" strike="noStrike" kern="1200" cap="none" spc="0" normalizeH="0" baseline="0" noProof="0" dirty="0">
                          <a:ln>
                            <a:noFill/>
                          </a:ln>
                          <a:solidFill>
                            <a:srgbClr val="1A365D">
                              <a:lumMod val="60000"/>
                              <a:lumOff val="40000"/>
                            </a:srgbClr>
                          </a:solidFill>
                          <a:effectLst/>
                          <a:uLnTx/>
                          <a:uFillTx/>
                          <a:latin typeface="Verdana" panose="020B0604030504040204" pitchFamily="34" charset="0"/>
                          <a:ea typeface="Verdana" panose="020B0604030504040204" pitchFamily="34" charset="0"/>
                          <a:cs typeface="+mn-cs"/>
                        </a:rPr>
                        <a:t>(Customer-Centric)</a:t>
                      </a:r>
                      <a:endParaRPr lang="en-US" sz="1000" b="0" dirty="0">
                        <a:solidFill>
                          <a:schemeClr val="tx1">
                            <a:lumMod val="75000"/>
                          </a:schemeClr>
                        </a:solidFill>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8E3F4"/>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Medium low</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C204B">
                        <a:lumMod val="60000"/>
                        <a:lumOff val="40000"/>
                        <a:alpha val="9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High</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1CE">
                        <a:lumMod val="75000"/>
                        <a:alpha val="9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Low</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A900">
                        <a:alpha val="9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High</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966A5"/>
                    </a:solidFill>
                  </a:tcPr>
                </a:tc>
                <a:tc hMerge="1">
                  <a:txBody>
                    <a:bodyPr/>
                    <a:lstStyle/>
                    <a:p>
                      <a:endParaRPr lang="en-GB"/>
                    </a:p>
                  </a:txBody>
                  <a:tcPr/>
                </a:tc>
                <a:extLst>
                  <a:ext uri="{0D108BD9-81ED-4DB2-BD59-A6C34878D82A}">
                    <a16:rowId xmlns:a16="http://schemas.microsoft.com/office/drawing/2014/main" val="2061418737"/>
                  </a:ext>
                </a:extLst>
              </a:tr>
              <a:tr h="52815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kern="1200" dirty="0">
                          <a:solidFill>
                            <a:schemeClr val="tx1">
                              <a:lumMod val="75000"/>
                            </a:schemeClr>
                          </a:solidFill>
                          <a:latin typeface="Verdana" panose="020B0604030504040204" pitchFamily="34" charset="0"/>
                          <a:ea typeface="Verdana" panose="020B0604030504040204" pitchFamily="34" charset="0"/>
                          <a:cs typeface="+mn-cs"/>
                        </a:rPr>
                        <a:t>Customer Orientation</a:t>
                      </a:r>
                      <a:endParaRPr lang="en-US" sz="800" b="0" dirty="0">
                        <a:solidFill>
                          <a:schemeClr val="tx1">
                            <a:lumMod val="75000"/>
                          </a:schemeClr>
                        </a:solidFill>
                        <a:latin typeface="Verdana" panose="020B0604030504040204" pitchFamily="34" charset="0"/>
                        <a:ea typeface="Verdana" panose="020B0604030504040204" pitchFamily="34" charset="0"/>
                      </a:endParaRPr>
                    </a:p>
                    <a:p>
                      <a:r>
                        <a:rPr kumimoji="0" lang="en-US" sz="800" b="0" i="0" u="none" strike="noStrike" kern="1200" cap="none" spc="0" normalizeH="0" baseline="0" noProof="0" dirty="0">
                          <a:ln>
                            <a:noFill/>
                          </a:ln>
                          <a:solidFill>
                            <a:srgbClr val="1A365D">
                              <a:lumMod val="60000"/>
                              <a:lumOff val="40000"/>
                            </a:srgbClr>
                          </a:solidFill>
                          <a:effectLst/>
                          <a:uLnTx/>
                          <a:uFillTx/>
                          <a:latin typeface="Verdana" panose="020B0604030504040204" pitchFamily="34" charset="0"/>
                          <a:ea typeface="Verdana" panose="020B0604030504040204" pitchFamily="34" charset="0"/>
                          <a:cs typeface="+mn-cs"/>
                        </a:rPr>
                        <a:t>(Customer-Centric)</a:t>
                      </a:r>
                      <a:endParaRPr lang="en-US" sz="1000" b="0" dirty="0">
                        <a:solidFill>
                          <a:schemeClr val="tx1">
                            <a:lumMod val="75000"/>
                          </a:schemeClr>
                        </a:solidFill>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8E3F4"/>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Low</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A900">
                        <a:alpha val="9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High</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1CE">
                        <a:lumMod val="75000"/>
                        <a:alpha val="9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High</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1CE">
                        <a:lumMod val="75000"/>
                        <a:alpha val="9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High</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1CE">
                        <a:lumMod val="75000"/>
                        <a:alpha val="90000"/>
                      </a:srgbClr>
                    </a:solidFill>
                  </a:tcPr>
                </a:tc>
                <a:tc hMerge="1">
                  <a:txBody>
                    <a:bodyPr/>
                    <a:lstStyle/>
                    <a:p>
                      <a:endParaRPr lang="en-GB"/>
                    </a:p>
                  </a:txBody>
                  <a:tcPr/>
                </a:tc>
                <a:extLst>
                  <a:ext uri="{0D108BD9-81ED-4DB2-BD59-A6C34878D82A}">
                    <a16:rowId xmlns:a16="http://schemas.microsoft.com/office/drawing/2014/main" val="2319923414"/>
                  </a:ext>
                </a:extLst>
              </a:tr>
              <a:tr h="52815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kern="1200" dirty="0">
                          <a:solidFill>
                            <a:schemeClr val="tx1">
                              <a:lumMod val="75000"/>
                            </a:schemeClr>
                          </a:solidFill>
                          <a:latin typeface="Verdana" panose="020B0604030504040204" pitchFamily="34" charset="0"/>
                          <a:ea typeface="Verdana" panose="020B0604030504040204" pitchFamily="34" charset="0"/>
                          <a:cs typeface="+mn-cs"/>
                        </a:rPr>
                        <a:t>Empowerment</a:t>
                      </a:r>
                      <a:endParaRPr lang="en-US" sz="800" b="0" dirty="0">
                        <a:solidFill>
                          <a:schemeClr val="tx1">
                            <a:lumMod val="75000"/>
                          </a:schemeClr>
                        </a:solidFill>
                        <a:latin typeface="Verdana" panose="020B0604030504040204" pitchFamily="34" charset="0"/>
                        <a:ea typeface="Verdana" panose="020B0604030504040204" pitchFamily="34" charset="0"/>
                      </a:endParaRPr>
                    </a:p>
                    <a:p>
                      <a:r>
                        <a:rPr kumimoji="0" lang="en-US" sz="800" b="0" i="0" u="none" strike="noStrike" kern="1200" cap="none" spc="0" normalizeH="0" baseline="0" noProof="0" dirty="0">
                          <a:ln>
                            <a:noFill/>
                          </a:ln>
                          <a:solidFill>
                            <a:srgbClr val="1A365D">
                              <a:lumMod val="60000"/>
                              <a:lumOff val="40000"/>
                            </a:srgbClr>
                          </a:solidFill>
                          <a:effectLst/>
                          <a:uLnTx/>
                          <a:uFillTx/>
                          <a:latin typeface="Verdana" panose="020B0604030504040204" pitchFamily="34" charset="0"/>
                          <a:ea typeface="Verdana" panose="020B0604030504040204" pitchFamily="34" charset="0"/>
                          <a:cs typeface="+mn-cs"/>
                        </a:rPr>
                        <a:t>(People-First)</a:t>
                      </a:r>
                      <a:endParaRPr lang="en-US" sz="1000" b="0" dirty="0">
                        <a:solidFill>
                          <a:schemeClr val="tx1">
                            <a:lumMod val="75000"/>
                          </a:schemeClr>
                        </a:solidFill>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8E3F4"/>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Medium high</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A9CC5">
                        <a:lumMod val="75000"/>
                        <a:alpha val="9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Low</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A900">
                        <a:alpha val="9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High</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1CE">
                        <a:lumMod val="75000"/>
                        <a:alpha val="9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b="0" i="0" u="none" strike="noStrike" dirty="0">
                          <a:solidFill>
                            <a:schemeClr val="bg1"/>
                          </a:solidFill>
                          <a:effectLst/>
                          <a:latin typeface="Verdana" panose="020B0604030504040204" pitchFamily="34" charset="0"/>
                          <a:ea typeface="Verdana" panose="020B0604030504040204" pitchFamily="34" charset="0"/>
                        </a:rPr>
                        <a:t>High</a:t>
                      </a:r>
                      <a:endParaRPr lang="en-GB" sz="8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1CE">
                        <a:lumMod val="75000"/>
                        <a:alpha val="90000"/>
                      </a:srgbClr>
                    </a:solidFill>
                  </a:tcPr>
                </a:tc>
                <a:tc hMerge="1">
                  <a:txBody>
                    <a:bodyPr/>
                    <a:lstStyle/>
                    <a:p>
                      <a:endParaRPr lang="en-GB"/>
                    </a:p>
                  </a:txBody>
                  <a:tcPr/>
                </a:tc>
                <a:extLst>
                  <a:ext uri="{0D108BD9-81ED-4DB2-BD59-A6C34878D82A}">
                    <a16:rowId xmlns:a16="http://schemas.microsoft.com/office/drawing/2014/main" val="4189205147"/>
                  </a:ext>
                </a:extLst>
              </a:tr>
              <a:tr h="42117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000" b="1" dirty="0">
                          <a:solidFill>
                            <a:schemeClr val="bg1"/>
                          </a:solidFill>
                          <a:latin typeface="Verdana" panose="020B0604030504040204" pitchFamily="34" charset="0"/>
                          <a:ea typeface="Verdana" panose="020B0604030504040204" pitchFamily="34" charset="0"/>
                        </a:rPr>
                        <a:t>Complementary Contributions</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A365D">
                        <a:lumMod val="75000"/>
                      </a:srgbClr>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700" b="0" i="0" u="none" strike="noStrike" dirty="0">
                          <a:solidFill>
                            <a:srgbClr val="1966A5"/>
                          </a:solidFill>
                          <a:effectLst/>
                          <a:latin typeface="Verdana" panose="020B0604030504040204" pitchFamily="34" charset="0"/>
                          <a:ea typeface="Verdana" panose="020B0604030504040204" pitchFamily="34" charset="0"/>
                        </a:rPr>
                        <a:t>Curiosity</a:t>
                      </a:r>
                      <a:endParaRPr lang="en-US" sz="500" b="0" i="0" u="none" strike="noStrike" dirty="0">
                        <a:solidFill>
                          <a:srgbClr val="1966A5"/>
                        </a:solidFill>
                        <a:effectLst/>
                        <a:latin typeface="Verdana" panose="020B0604030504040204" pitchFamily="34" charset="0"/>
                        <a:ea typeface="Verdana" panose="020B0604030504040204" pitchFamily="34" charset="0"/>
                      </a:endParaRPr>
                    </a:p>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700" b="0" i="0" u="none" strike="noStrike" dirty="0">
                          <a:solidFill>
                            <a:srgbClr val="9D73AD"/>
                          </a:solidFill>
                          <a:effectLst/>
                          <a:latin typeface="Verdana" panose="020B0604030504040204" pitchFamily="34" charset="0"/>
                          <a:ea typeface="Verdana" panose="020B0604030504040204" pitchFamily="34" charset="0"/>
                        </a:rPr>
                        <a:t>Risk Mastery</a:t>
                      </a:r>
                      <a:endParaRPr lang="en-GB" sz="700" b="0" i="0" u="none" strike="noStrike" dirty="0">
                        <a:solidFill>
                          <a:srgbClr val="9D73AD"/>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8E3F4"/>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700" b="0" i="0" u="none" strike="noStrike" dirty="0">
                          <a:solidFill>
                            <a:srgbClr val="1966A5"/>
                          </a:solidFill>
                          <a:effectLst/>
                          <a:latin typeface="Verdana" panose="020B0604030504040204" pitchFamily="34" charset="0"/>
                          <a:ea typeface="Verdana" panose="020B0604030504040204" pitchFamily="34" charset="0"/>
                        </a:rPr>
                        <a:t>Curiosity</a:t>
                      </a:r>
                      <a:endParaRPr lang="en-US" sz="500" b="0" i="0" u="none" strike="noStrike" dirty="0">
                        <a:solidFill>
                          <a:srgbClr val="1966A5"/>
                        </a:solidFill>
                        <a:effectLst/>
                        <a:latin typeface="Verdana" panose="020B0604030504040204" pitchFamily="34" charset="0"/>
                        <a:ea typeface="Verdana" panose="020B0604030504040204" pitchFamily="34" charset="0"/>
                      </a:endParaRPr>
                    </a:p>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700" b="0" i="0" u="none" strike="noStrike" dirty="0">
                          <a:solidFill>
                            <a:srgbClr val="1966A5"/>
                          </a:solidFill>
                          <a:effectLst/>
                          <a:latin typeface="Verdana" panose="020B0604030504040204" pitchFamily="34" charset="0"/>
                          <a:ea typeface="Verdana" panose="020B0604030504040204" pitchFamily="34" charset="0"/>
                        </a:rPr>
                        <a:t>Customer Empathy</a:t>
                      </a:r>
                      <a:endParaRPr lang="en-US" sz="600" b="0" i="0" u="none" strike="noStrike" dirty="0">
                        <a:solidFill>
                          <a:srgbClr val="1966A5"/>
                        </a:solidFill>
                        <a:effectLst/>
                        <a:latin typeface="Verdana" panose="020B0604030504040204" pitchFamily="34" charset="0"/>
                        <a:ea typeface="Verdana" panose="020B0604030504040204" pitchFamily="34" charset="0"/>
                      </a:endParaRPr>
                    </a:p>
                    <a:p>
                      <a:pPr marL="0" indent="0" algn="ctr" fontAlgn="b">
                        <a:buFont typeface="Arial" panose="020B0604020202020204" pitchFamily="34" charset="0"/>
                        <a:buNone/>
                      </a:pPr>
                      <a:r>
                        <a:rPr lang="en-US" sz="700" b="0" i="0" u="none" strike="noStrike" dirty="0">
                          <a:solidFill>
                            <a:srgbClr val="9D73AD"/>
                          </a:solidFill>
                          <a:effectLst/>
                          <a:latin typeface="Verdana" panose="020B0604030504040204" pitchFamily="34" charset="0"/>
                          <a:ea typeface="Verdana" panose="020B0604030504040204" pitchFamily="34" charset="0"/>
                        </a:rPr>
                        <a:t>Prioritization</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8E3F4"/>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fontAlgn="b">
                        <a:buFont typeface="Arial" panose="020B0604020202020204" pitchFamily="34" charset="0"/>
                        <a:buNone/>
                      </a:pPr>
                      <a:r>
                        <a:rPr kumimoji="0" lang="en-US" sz="700" b="0" i="0" u="none" strike="noStrike" kern="1200" cap="none" spc="0" normalizeH="0" baseline="0" dirty="0">
                          <a:ln>
                            <a:noFill/>
                          </a:ln>
                          <a:solidFill>
                            <a:srgbClr val="1764A4"/>
                          </a:solidFill>
                          <a:effectLst/>
                          <a:uLnTx/>
                          <a:uFillTx/>
                          <a:latin typeface="Verdana" panose="020B0604030504040204" pitchFamily="34" charset="0"/>
                          <a:ea typeface="Verdana" panose="020B0604030504040204" pitchFamily="34" charset="0"/>
                          <a:cs typeface="+mn-cs"/>
                        </a:rPr>
                        <a:t>Risk Mastery</a:t>
                      </a:r>
                    </a:p>
                    <a:p>
                      <a:pPr marL="0" indent="0" algn="ctr" fontAlgn="b">
                        <a:buFont typeface="Arial" panose="020B0604020202020204" pitchFamily="34" charset="0"/>
                        <a:buNone/>
                      </a:pPr>
                      <a:r>
                        <a:rPr kumimoji="0" lang="en-US" sz="700" b="0" i="0" u="none" strike="noStrike" kern="1200" cap="none" spc="0" normalizeH="0" baseline="0" dirty="0">
                          <a:ln>
                            <a:noFill/>
                          </a:ln>
                          <a:solidFill>
                            <a:srgbClr val="BA9CC5">
                              <a:lumMod val="75000"/>
                            </a:srgbClr>
                          </a:solidFill>
                          <a:effectLst/>
                          <a:uLnTx/>
                          <a:uFillTx/>
                          <a:latin typeface="Verdana" panose="020B0604030504040204" pitchFamily="34" charset="0"/>
                          <a:ea typeface="Verdana" panose="020B0604030504040204" pitchFamily="34" charset="0"/>
                          <a:cs typeface="+mn-cs"/>
                        </a:rPr>
                        <a:t>Customer </a:t>
                      </a:r>
                      <a:r>
                        <a:rPr kumimoji="0" lang="en-US" sz="700" b="0" i="0" u="none" strike="noStrike" kern="1200" cap="none" spc="0" normalizeH="0" baseline="0" noProof="0" dirty="0">
                          <a:ln>
                            <a:noFill/>
                          </a:ln>
                          <a:solidFill>
                            <a:srgbClr val="BA9CC5">
                              <a:lumMod val="75000"/>
                            </a:srgbClr>
                          </a:solidFill>
                          <a:effectLst/>
                          <a:uLnTx/>
                          <a:uFillTx/>
                          <a:latin typeface="Verdana" panose="020B0604030504040204" pitchFamily="34" charset="0"/>
                          <a:ea typeface="Verdana" panose="020B0604030504040204" pitchFamily="34" charset="0"/>
                          <a:cs typeface="+mn-cs"/>
                        </a:rPr>
                        <a:t>Empathy</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8E3F4"/>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700" b="0" i="0" u="none" strike="noStrike" dirty="0">
                          <a:solidFill>
                            <a:srgbClr val="1966A5"/>
                          </a:solidFill>
                          <a:effectLst/>
                          <a:latin typeface="Verdana" panose="020B0604030504040204" pitchFamily="34" charset="0"/>
                          <a:ea typeface="Verdana" panose="020B0604030504040204" pitchFamily="34" charset="0"/>
                        </a:rPr>
                        <a:t>Coaching</a:t>
                      </a:r>
                    </a:p>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700" b="0" i="0" u="none" strike="noStrike" dirty="0">
                          <a:solidFill>
                            <a:srgbClr val="1966A5"/>
                          </a:solidFill>
                          <a:effectLst/>
                          <a:latin typeface="Verdana" panose="020B0604030504040204" pitchFamily="34" charset="0"/>
                          <a:ea typeface="Verdana" panose="020B0604030504040204" pitchFamily="34" charset="0"/>
                        </a:rPr>
                        <a:t>Curiosity </a:t>
                      </a:r>
                    </a:p>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700" b="0" i="0" u="none" strike="noStrike" dirty="0">
                          <a:solidFill>
                            <a:srgbClr val="1966A5"/>
                          </a:solidFill>
                          <a:effectLst/>
                          <a:latin typeface="Verdana" panose="020B0604030504040204" pitchFamily="34" charset="0"/>
                          <a:ea typeface="Verdana" panose="020B0604030504040204" pitchFamily="34" charset="0"/>
                        </a:rPr>
                        <a:t>Customer Empathy</a:t>
                      </a:r>
                      <a:endParaRPr lang="en-US" sz="600" b="0" i="0" u="none" strike="noStrike" dirty="0">
                        <a:solidFill>
                          <a:srgbClr val="1966A5"/>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8E3F4"/>
                    </a:solidFill>
                  </a:tcPr>
                </a:tc>
                <a:tc hMerge="1">
                  <a:txBody>
                    <a:bodyPr/>
                    <a:lstStyle/>
                    <a:p>
                      <a:endParaRPr lang="en-GB"/>
                    </a:p>
                  </a:txBody>
                  <a:tcPr/>
                </a:tc>
                <a:extLst>
                  <a:ext uri="{0D108BD9-81ED-4DB2-BD59-A6C34878D82A}">
                    <a16:rowId xmlns:a16="http://schemas.microsoft.com/office/drawing/2014/main" val="2707690978"/>
                  </a:ext>
                </a:extLst>
              </a:tr>
              <a:tr h="42117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000" b="1" dirty="0">
                          <a:solidFill>
                            <a:schemeClr val="bg1"/>
                          </a:solidFill>
                          <a:latin typeface="Verdana" panose="020B0604030504040204" pitchFamily="34" charset="0"/>
                          <a:ea typeface="Verdana" panose="020B0604030504040204" pitchFamily="34" charset="0"/>
                        </a:rPr>
                        <a:t>Potential Risks</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A365D">
                        <a:lumMod val="75000"/>
                      </a:srgbClr>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fontAlgn="b">
                        <a:buFont typeface="Arial" panose="020B0604020202020204" pitchFamily="34" charset="0"/>
                        <a:buNone/>
                      </a:pPr>
                      <a:r>
                        <a:rPr lang="en-US" sz="700" b="0" i="0" u="none" strike="noStrike" dirty="0">
                          <a:solidFill>
                            <a:srgbClr val="E77896"/>
                          </a:solidFill>
                          <a:effectLst/>
                          <a:latin typeface="Verdana" panose="020B0604030504040204" pitchFamily="34" charset="0"/>
                          <a:ea typeface="Verdana" panose="020B0604030504040204" pitchFamily="34" charset="0"/>
                        </a:rPr>
                        <a:t>Prioritization</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8E3F4"/>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fontAlgn="b">
                        <a:buFont typeface="Arial" panose="020B0604020202020204" pitchFamily="34" charset="0"/>
                        <a:buNone/>
                      </a:pPr>
                      <a:r>
                        <a:rPr lang="en-US" sz="700" b="0" i="0" u="none" strike="noStrike" dirty="0">
                          <a:solidFill>
                            <a:schemeClr val="accent6">
                              <a:lumMod val="75000"/>
                            </a:schemeClr>
                          </a:solidFill>
                          <a:effectLst/>
                          <a:latin typeface="Verdana" panose="020B0604030504040204" pitchFamily="34" charset="0"/>
                          <a:ea typeface="Verdana" panose="020B0604030504040204" pitchFamily="34" charset="0"/>
                        </a:rPr>
                        <a:t>Risk Mastery</a:t>
                      </a:r>
                      <a:endParaRPr lang="en-GB" sz="700" b="0" i="0" u="none" strike="noStrike" dirty="0">
                        <a:solidFill>
                          <a:schemeClr val="accent6">
                            <a:lumMod val="75000"/>
                          </a:schemeClr>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8E3F4"/>
                    </a:solidFill>
                  </a:tcPr>
                </a:tc>
                <a:tc hMerge="1">
                  <a:txBody>
                    <a:bodyPr/>
                    <a:lstStyle/>
                    <a:p>
                      <a:endParaRPr lang="en-GB" dirty="0"/>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fontAlgn="b">
                        <a:buFont typeface="Arial" panose="020B0604020202020204" pitchFamily="34" charset="0"/>
                        <a:buNone/>
                      </a:pPr>
                      <a:r>
                        <a:rPr lang="en-US" sz="700" b="0" i="0" u="none" strike="noStrike" dirty="0">
                          <a:solidFill>
                            <a:srgbClr val="E77896"/>
                          </a:solidFill>
                          <a:effectLst/>
                          <a:latin typeface="Verdana" panose="020B0604030504040204" pitchFamily="34" charset="0"/>
                          <a:ea typeface="Verdana" panose="020B0604030504040204" pitchFamily="34" charset="0"/>
                        </a:rPr>
                        <a:t>Prioritization</a:t>
                      </a:r>
                      <a:endParaRPr kumimoji="0" lang="en-US" sz="500" b="0" i="0" u="none" strike="noStrike" kern="1200" cap="none" spc="0" normalizeH="0" baseline="0" noProof="0" dirty="0">
                        <a:ln>
                          <a:noFill/>
                        </a:ln>
                        <a:solidFill>
                          <a:srgbClr val="E77896"/>
                        </a:solidFill>
                        <a:effectLst/>
                        <a:uLnTx/>
                        <a:uFillTx/>
                        <a:latin typeface="Verdana" panose="020B0604030504040204" pitchFamily="34" charset="0"/>
                        <a:ea typeface="Verdana" panose="020B0604030504040204" pitchFamily="34" charset="0"/>
                        <a:cs typeface="+mn-cs"/>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8E3F4"/>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fontAlgn="b">
                        <a:buFont typeface="Arial" panose="020B0604020202020204" pitchFamily="34" charset="0"/>
                        <a:buNone/>
                      </a:pPr>
                      <a:r>
                        <a:rPr lang="en-US" sz="700" b="0" i="0" u="none" strike="noStrike" dirty="0">
                          <a:solidFill>
                            <a:schemeClr val="accent1">
                              <a:lumMod val="60000"/>
                              <a:lumOff val="40000"/>
                            </a:schemeClr>
                          </a:solidFill>
                          <a:effectLst/>
                          <a:latin typeface="Verdana" panose="020B0604030504040204" pitchFamily="34" charset="0"/>
                          <a:ea typeface="Verdana" panose="020B0604030504040204" pitchFamily="34" charset="0"/>
                        </a:rPr>
                        <a:t>Prioritization</a:t>
                      </a:r>
                      <a:endParaRPr kumimoji="0" lang="en-US" sz="500" b="0" i="0" u="none" strike="noStrike" kern="1200" cap="none" spc="0" normalizeH="0" baseline="0" noProof="0" dirty="0">
                        <a:ln>
                          <a:noFill/>
                        </a:ln>
                        <a:solidFill>
                          <a:srgbClr val="BC204B">
                            <a:lumMod val="60000"/>
                            <a:lumOff val="40000"/>
                          </a:srgbClr>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700" b="0" i="0" u="none" strike="noStrike" dirty="0">
                          <a:solidFill>
                            <a:schemeClr val="accent6">
                              <a:lumMod val="75000"/>
                            </a:schemeClr>
                          </a:solidFill>
                          <a:effectLst/>
                          <a:latin typeface="Verdana" panose="020B0604030504040204" pitchFamily="34" charset="0"/>
                          <a:ea typeface="Verdana" panose="020B0604030504040204" pitchFamily="34" charset="0"/>
                        </a:rPr>
                        <a:t>Risk Mastery</a:t>
                      </a:r>
                      <a:endParaRPr lang="en-GB" sz="700" b="0" i="0" u="none" strike="noStrike" dirty="0">
                        <a:solidFill>
                          <a:schemeClr val="accent6">
                            <a:lumMod val="75000"/>
                          </a:schemeClr>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8E3F4"/>
                    </a:solidFill>
                  </a:tcPr>
                </a:tc>
                <a:tc hMerge="1">
                  <a:txBody>
                    <a:bodyPr/>
                    <a:lstStyle/>
                    <a:p>
                      <a:endParaRPr lang="en-GB" dirty="0"/>
                    </a:p>
                  </a:txBody>
                  <a:tcPr/>
                </a:tc>
                <a:extLst>
                  <a:ext uri="{0D108BD9-81ED-4DB2-BD59-A6C34878D82A}">
                    <a16:rowId xmlns:a16="http://schemas.microsoft.com/office/drawing/2014/main" val="1405883161"/>
                  </a:ext>
                </a:extLst>
              </a:tr>
              <a:tr h="421176">
                <a:tc>
                  <a:txBody>
                    <a:bodyPr/>
                    <a:lstStyle/>
                    <a:p>
                      <a:r>
                        <a:rPr lang="en-US" sz="1000" b="1" dirty="0">
                          <a:solidFill>
                            <a:schemeClr val="bg1"/>
                          </a:solidFill>
                          <a:latin typeface="Verdana" panose="020B0604030504040204" pitchFamily="34" charset="0"/>
                          <a:ea typeface="Verdana" panose="020B0604030504040204" pitchFamily="34" charset="0"/>
                        </a:rPr>
                        <a:t>CULTURE IMPACT SCORE</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71CE"/>
                      </a:solidFill>
                      <a:prstDash val="solid"/>
                      <a:round/>
                      <a:headEnd type="none" w="med" len="med"/>
                      <a:tailEnd type="none" w="med" len="med"/>
                    </a:lnB>
                    <a:lnTlToBr w="12700" cmpd="sng">
                      <a:noFill/>
                      <a:prstDash val="solid"/>
                    </a:lnTlToBr>
                    <a:lnBlToTr w="12700" cmpd="sng">
                      <a:noFill/>
                      <a:prstDash val="solid"/>
                    </a:lnBlToTr>
                    <a:solidFill>
                      <a:srgbClr val="1A365D">
                        <a:lumMod val="75000"/>
                      </a:srgbClr>
                    </a:solidFill>
                  </a:tcPr>
                </a:tc>
                <a:tc>
                  <a:txBody>
                    <a:bodyPr/>
                    <a:lstStyle/>
                    <a:p>
                      <a:pPr algn="ctr" fontAlgn="b"/>
                      <a:endParaRPr lang="en-GB" sz="10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71CE"/>
                      </a:solidFill>
                      <a:prstDash val="solid"/>
                      <a:round/>
                      <a:headEnd type="none" w="med" len="med"/>
                      <a:tailEnd type="none" w="med" len="med"/>
                    </a:lnB>
                    <a:lnTlToBr w="12700" cmpd="sng">
                      <a:noFill/>
                      <a:prstDash val="solid"/>
                    </a:lnTlToBr>
                    <a:lnBlToTr w="12700" cmpd="sng">
                      <a:noFill/>
                      <a:prstDash val="solid"/>
                    </a:lnBlToTr>
                    <a:solidFill>
                      <a:srgbClr val="BA9CC5">
                        <a:lumMod val="75000"/>
                      </a:srgbClr>
                    </a:solidFill>
                  </a:tcPr>
                </a:tc>
                <a:tc>
                  <a:txBody>
                    <a:bodyPr/>
                    <a:lstStyle/>
                    <a:p>
                      <a:pPr algn="ctr" fontAlgn="b"/>
                      <a:r>
                        <a:rPr kumimoji="0" lang="en-US" sz="1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7.4</a:t>
                      </a:r>
                      <a:r>
                        <a:rPr kumimoji="0" lang="en-US" sz="1000" b="1" i="0" u="none" strike="noStrike" kern="1200" cap="none" spc="0" normalizeH="0" baseline="0" noProof="0" dirty="0">
                          <a:ln>
                            <a:noFill/>
                          </a:ln>
                          <a:solidFill>
                            <a:srgbClr val="1A365D">
                              <a:lumMod val="40000"/>
                              <a:lumOff val="60000"/>
                            </a:srgbClr>
                          </a:solidFill>
                          <a:effectLst/>
                          <a:uLnTx/>
                          <a:uFillTx/>
                          <a:latin typeface="Verdana" panose="020B0604030504040204" pitchFamily="34" charset="0"/>
                          <a:ea typeface="Verdana" panose="020B0604030504040204" pitchFamily="34" charset="0"/>
                          <a:cs typeface="+mn-cs"/>
                        </a:rPr>
                        <a:t> </a:t>
                      </a:r>
                      <a:r>
                        <a:rPr kumimoji="0" lang="en-US" sz="800" b="0" i="0" u="none" strike="noStrike" kern="1200" cap="none" spc="0" normalizeH="0" baseline="0" noProof="0" dirty="0">
                          <a:ln>
                            <a:noFill/>
                          </a:ln>
                          <a:solidFill>
                            <a:srgbClr val="1A365D">
                              <a:lumMod val="40000"/>
                              <a:lumOff val="60000"/>
                            </a:srgbClr>
                          </a:solidFill>
                          <a:effectLst/>
                          <a:uLnTx/>
                          <a:uFillTx/>
                          <a:latin typeface="Verdana" panose="020B0604030504040204" pitchFamily="34" charset="0"/>
                          <a:ea typeface="Verdana" panose="020B0604030504040204" pitchFamily="34" charset="0"/>
                          <a:cs typeface="+mn-cs"/>
                        </a:rPr>
                        <a:t>(#3)</a:t>
                      </a:r>
                      <a:endParaRPr lang="en-GB" sz="10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71CE"/>
                      </a:solidFill>
                      <a:prstDash val="solid"/>
                      <a:round/>
                      <a:headEnd type="none" w="med" len="med"/>
                      <a:tailEnd type="none" w="med" len="med"/>
                    </a:lnB>
                    <a:lnTlToBr w="12700" cmpd="sng">
                      <a:noFill/>
                      <a:prstDash val="solid"/>
                    </a:lnTlToBr>
                    <a:lnBlToTr w="12700" cmpd="sng">
                      <a:noFill/>
                      <a:prstDash val="solid"/>
                    </a:lnBlToTr>
                    <a:solidFill>
                      <a:srgbClr val="1A365D">
                        <a:lumMod val="75000"/>
                      </a:srgbClr>
                    </a:solidFill>
                  </a:tcPr>
                </a:tc>
                <a:tc>
                  <a:txBody>
                    <a:bodyPr/>
                    <a:lstStyle/>
                    <a:p>
                      <a:pPr algn="ctr" fontAlgn="b"/>
                      <a:endParaRPr lang="en-GB" sz="10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71CE"/>
                      </a:solidFill>
                      <a:prstDash val="solid"/>
                      <a:round/>
                      <a:headEnd type="none" w="med" len="med"/>
                      <a:tailEnd type="none" w="med" len="med"/>
                    </a:lnB>
                    <a:lnTlToBr w="12700" cmpd="sng">
                      <a:noFill/>
                      <a:prstDash val="solid"/>
                    </a:lnTlToBr>
                    <a:lnBlToTr w="12700" cmpd="sng">
                      <a:noFill/>
                      <a:prstDash val="solid"/>
                    </a:lnBlToTr>
                    <a:solidFill>
                      <a:srgbClr val="0071CE">
                        <a:lumMod val="75000"/>
                      </a:srgbClr>
                    </a:solidFill>
                  </a:tcPr>
                </a:tc>
                <a:tc>
                  <a:txBody>
                    <a:bodyPr/>
                    <a:lstStyle/>
                    <a:p>
                      <a:pPr algn="ctr" fontAlgn="b"/>
                      <a:r>
                        <a:rPr kumimoji="0" lang="en-US" sz="1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9.0</a:t>
                      </a:r>
                      <a:r>
                        <a:rPr kumimoji="0" lang="en-US" sz="1000" b="1" i="0" u="none" strike="noStrike" kern="1200" cap="none" spc="0" normalizeH="0" baseline="0" noProof="0" dirty="0">
                          <a:ln>
                            <a:noFill/>
                          </a:ln>
                          <a:solidFill>
                            <a:srgbClr val="1A365D">
                              <a:lumMod val="40000"/>
                              <a:lumOff val="60000"/>
                            </a:srgbClr>
                          </a:solidFill>
                          <a:effectLst/>
                          <a:uLnTx/>
                          <a:uFillTx/>
                          <a:latin typeface="Verdana" panose="020B0604030504040204" pitchFamily="34" charset="0"/>
                          <a:ea typeface="Verdana" panose="020B0604030504040204" pitchFamily="34" charset="0"/>
                          <a:cs typeface="+mn-cs"/>
                        </a:rPr>
                        <a:t> </a:t>
                      </a:r>
                      <a:r>
                        <a:rPr kumimoji="0" lang="en-US" sz="800" b="0" i="0" u="none" strike="noStrike" kern="1200" cap="none" spc="0" normalizeH="0" baseline="0" noProof="0" dirty="0">
                          <a:ln>
                            <a:noFill/>
                          </a:ln>
                          <a:solidFill>
                            <a:srgbClr val="1A365D">
                              <a:lumMod val="40000"/>
                              <a:lumOff val="60000"/>
                            </a:srgbClr>
                          </a:solidFill>
                          <a:effectLst/>
                          <a:uLnTx/>
                          <a:uFillTx/>
                          <a:latin typeface="Verdana" panose="020B0604030504040204" pitchFamily="34" charset="0"/>
                          <a:ea typeface="Verdana" panose="020B0604030504040204" pitchFamily="34" charset="0"/>
                          <a:cs typeface="+mn-cs"/>
                        </a:rPr>
                        <a:t>(#1)</a:t>
                      </a:r>
                      <a:endParaRPr lang="en-GB" sz="10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71CE"/>
                      </a:solidFill>
                      <a:prstDash val="solid"/>
                      <a:round/>
                      <a:headEnd type="none" w="med" len="med"/>
                      <a:tailEnd type="none" w="med" len="med"/>
                    </a:lnB>
                    <a:lnTlToBr w="12700" cmpd="sng">
                      <a:noFill/>
                      <a:prstDash val="solid"/>
                    </a:lnTlToBr>
                    <a:lnBlToTr w="12700" cmpd="sng">
                      <a:noFill/>
                      <a:prstDash val="solid"/>
                    </a:lnBlToTr>
                    <a:solidFill>
                      <a:srgbClr val="1A365D">
                        <a:lumMod val="75000"/>
                      </a:srgbClr>
                    </a:solidFill>
                  </a:tcPr>
                </a:tc>
                <a:tc>
                  <a:txBody>
                    <a:bodyPr/>
                    <a:lstStyle/>
                    <a:p>
                      <a:pPr algn="ctr" fontAlgn="b"/>
                      <a:endParaRPr lang="en-GB" sz="10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71CE"/>
                      </a:solidFill>
                      <a:prstDash val="solid"/>
                      <a:round/>
                      <a:headEnd type="none" w="med" len="med"/>
                      <a:tailEnd type="none" w="med" len="med"/>
                    </a:lnB>
                    <a:lnTlToBr w="12700" cmpd="sng">
                      <a:noFill/>
                      <a:prstDash val="solid"/>
                    </a:lnTlToBr>
                    <a:lnBlToTr w="12700" cmpd="sng">
                      <a:noFill/>
                      <a:prstDash val="solid"/>
                    </a:lnBlToTr>
                    <a:solidFill>
                      <a:srgbClr val="9364A4"/>
                    </a:solidFill>
                  </a:tcPr>
                </a:tc>
                <a:tc>
                  <a:txBody>
                    <a:bodyPr/>
                    <a:lstStyle/>
                    <a:p>
                      <a:pPr algn="ctr" fontAlgn="b"/>
                      <a:r>
                        <a:rPr kumimoji="0" lang="en-US" sz="1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6.6</a:t>
                      </a:r>
                      <a:r>
                        <a:rPr kumimoji="0" lang="en-US" sz="1000" b="1" i="0" u="none" strike="noStrike" kern="1200" cap="none" spc="0" normalizeH="0" baseline="0" noProof="0" dirty="0">
                          <a:ln>
                            <a:noFill/>
                          </a:ln>
                          <a:solidFill>
                            <a:srgbClr val="1A365D">
                              <a:lumMod val="40000"/>
                              <a:lumOff val="60000"/>
                            </a:srgbClr>
                          </a:solidFill>
                          <a:effectLst/>
                          <a:uLnTx/>
                          <a:uFillTx/>
                          <a:latin typeface="Verdana" panose="020B0604030504040204" pitchFamily="34" charset="0"/>
                          <a:ea typeface="Verdana" panose="020B0604030504040204" pitchFamily="34" charset="0"/>
                          <a:cs typeface="+mn-cs"/>
                        </a:rPr>
                        <a:t> </a:t>
                      </a:r>
                      <a:r>
                        <a:rPr kumimoji="0" lang="en-US" sz="800" b="0" i="0" u="none" strike="noStrike" kern="1200" cap="none" spc="0" normalizeH="0" baseline="0" noProof="0" dirty="0">
                          <a:ln>
                            <a:noFill/>
                          </a:ln>
                          <a:solidFill>
                            <a:srgbClr val="1A365D">
                              <a:lumMod val="40000"/>
                              <a:lumOff val="60000"/>
                            </a:srgbClr>
                          </a:solidFill>
                          <a:effectLst/>
                          <a:uLnTx/>
                          <a:uFillTx/>
                          <a:latin typeface="Verdana" panose="020B0604030504040204" pitchFamily="34" charset="0"/>
                          <a:ea typeface="Verdana" panose="020B0604030504040204" pitchFamily="34" charset="0"/>
                          <a:cs typeface="+mn-cs"/>
                        </a:rPr>
                        <a:t>(#4)</a:t>
                      </a:r>
                      <a:endParaRPr lang="en-GB" sz="10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71CE"/>
                      </a:solidFill>
                      <a:prstDash val="solid"/>
                      <a:round/>
                      <a:headEnd type="none" w="med" len="med"/>
                      <a:tailEnd type="none" w="med" len="med"/>
                    </a:lnB>
                    <a:lnTlToBr w="12700" cmpd="sng">
                      <a:noFill/>
                      <a:prstDash val="solid"/>
                    </a:lnTlToBr>
                    <a:lnBlToTr w="12700" cmpd="sng">
                      <a:noFill/>
                      <a:prstDash val="solid"/>
                    </a:lnBlToTr>
                    <a:solidFill>
                      <a:srgbClr val="1A365D">
                        <a:lumMod val="75000"/>
                      </a:srgbClr>
                    </a:solidFill>
                  </a:tcPr>
                </a:tc>
                <a:tc>
                  <a:txBody>
                    <a:bodyPr/>
                    <a:lstStyle/>
                    <a:p>
                      <a:pPr algn="ctr" fontAlgn="b"/>
                      <a:endParaRPr lang="en-GB" sz="1000" b="0" i="0" u="none" strike="noStrike" dirty="0">
                        <a:solidFill>
                          <a:schemeClr val="bg1"/>
                        </a:solidFill>
                        <a:effectLst/>
                        <a:latin typeface="Verdana" panose="020B0604030504040204" pitchFamily="34" charset="0"/>
                        <a:ea typeface="Verdana" panose="020B060403050404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71CE"/>
                      </a:solidFill>
                      <a:prstDash val="solid"/>
                      <a:round/>
                      <a:headEnd type="none" w="med" len="med"/>
                      <a:tailEnd type="none" w="med" len="med"/>
                    </a:lnB>
                    <a:lnTlToBr w="12700" cmpd="sng">
                      <a:noFill/>
                      <a:prstDash val="solid"/>
                    </a:lnTlToBr>
                    <a:lnBlToTr w="12700" cmpd="sng">
                      <a:noFill/>
                      <a:prstDash val="solid"/>
                    </a:lnBlToTr>
                    <a:solidFill>
                      <a:srgbClr val="1966A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8.6</a:t>
                      </a:r>
                      <a:r>
                        <a:rPr kumimoji="0" lang="en-US" sz="1000" b="1" i="0" u="none" strike="noStrike" kern="1200" cap="none" spc="0" normalizeH="0" baseline="0" noProof="0" dirty="0">
                          <a:ln>
                            <a:noFill/>
                          </a:ln>
                          <a:solidFill>
                            <a:srgbClr val="1A365D">
                              <a:lumMod val="40000"/>
                              <a:lumOff val="60000"/>
                            </a:srgbClr>
                          </a:solidFill>
                          <a:effectLst/>
                          <a:uLnTx/>
                          <a:uFillTx/>
                          <a:latin typeface="Verdana" panose="020B0604030504040204" pitchFamily="34" charset="0"/>
                          <a:ea typeface="Verdana" panose="020B0604030504040204" pitchFamily="34" charset="0"/>
                          <a:cs typeface="+mn-cs"/>
                        </a:rPr>
                        <a:t> </a:t>
                      </a:r>
                      <a:r>
                        <a:rPr kumimoji="0" lang="en-US" sz="800" b="0" i="0" u="none" strike="noStrike" kern="1200" cap="none" spc="0" normalizeH="0" baseline="0" noProof="0" dirty="0">
                          <a:ln>
                            <a:noFill/>
                          </a:ln>
                          <a:solidFill>
                            <a:srgbClr val="1A365D">
                              <a:lumMod val="40000"/>
                              <a:lumOff val="60000"/>
                            </a:srgbClr>
                          </a:solidFill>
                          <a:effectLst/>
                          <a:uLnTx/>
                          <a:uFillTx/>
                          <a:latin typeface="Verdana" panose="020B0604030504040204" pitchFamily="34" charset="0"/>
                          <a:ea typeface="Verdana" panose="020B0604030504040204" pitchFamily="34" charset="0"/>
                          <a:cs typeface="+mn-cs"/>
                        </a:rPr>
                        <a:t>(#2)</a:t>
                      </a:r>
                      <a:endParaRPr kumimoji="0" lang="en-GB" sz="1000" b="1" i="0" u="none" strike="noStrike" kern="1200" cap="none" spc="0" normalizeH="0" baseline="0" noProof="0" dirty="0">
                        <a:ln>
                          <a:noFill/>
                        </a:ln>
                        <a:solidFill>
                          <a:srgbClr val="1A365D">
                            <a:lumMod val="40000"/>
                            <a:lumOff val="60000"/>
                          </a:srgbClr>
                        </a:solidFill>
                        <a:effectLst/>
                        <a:uLnTx/>
                        <a:uFillTx/>
                        <a:latin typeface="Verdana" panose="020B0604030504040204" pitchFamily="34" charset="0"/>
                        <a:ea typeface="Verdana" panose="020B0604030504040204" pitchFamily="34" charset="0"/>
                        <a:cs typeface="+mn-cs"/>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71CE"/>
                      </a:solidFill>
                      <a:prstDash val="solid"/>
                      <a:round/>
                      <a:headEnd type="none" w="med" len="med"/>
                      <a:tailEnd type="none" w="med" len="med"/>
                    </a:lnB>
                    <a:lnTlToBr w="12700" cmpd="sng">
                      <a:noFill/>
                      <a:prstDash val="solid"/>
                    </a:lnTlToBr>
                    <a:lnBlToTr w="12700" cmpd="sng">
                      <a:noFill/>
                      <a:prstDash val="solid"/>
                    </a:lnBlToTr>
                    <a:solidFill>
                      <a:srgbClr val="1A365D">
                        <a:lumMod val="75000"/>
                      </a:srgbClr>
                    </a:solidFill>
                  </a:tcPr>
                </a:tc>
                <a:extLst>
                  <a:ext uri="{0D108BD9-81ED-4DB2-BD59-A6C34878D82A}">
                    <a16:rowId xmlns:a16="http://schemas.microsoft.com/office/drawing/2014/main" val="2026141107"/>
                  </a:ext>
                </a:extLst>
              </a:tr>
            </a:tbl>
          </a:graphicData>
        </a:graphic>
      </p:graphicFrame>
      <p:sp>
        <p:nvSpPr>
          <p:cNvPr id="19" name="Left Brace 18">
            <a:extLst>
              <a:ext uri="{FF2B5EF4-FFF2-40B4-BE49-F238E27FC236}">
                <a16:creationId xmlns:a16="http://schemas.microsoft.com/office/drawing/2014/main" id="{E09089DA-EA48-04A2-CEB7-CFB432577691}"/>
              </a:ext>
            </a:extLst>
          </p:cNvPr>
          <p:cNvSpPr/>
          <p:nvPr/>
        </p:nvSpPr>
        <p:spPr>
          <a:xfrm>
            <a:off x="2494375" y="1778000"/>
            <a:ext cx="228600" cy="3117849"/>
          </a:xfrm>
          <a:prstGeom prst="leftBrace">
            <a:avLst/>
          </a:prstGeom>
          <a:noFill/>
          <a:ln w="6350" cap="flat" cmpd="sng" algn="ctr">
            <a:solidFill>
              <a:srgbClr val="1A365D">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A365D"/>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CC72BFEB-D610-FF3F-DB3F-124E1B065F06}"/>
              </a:ext>
            </a:extLst>
          </p:cNvPr>
          <p:cNvSpPr txBox="1"/>
          <p:nvPr/>
        </p:nvSpPr>
        <p:spPr>
          <a:xfrm>
            <a:off x="799378" y="3106089"/>
            <a:ext cx="1694997" cy="461665"/>
          </a:xfrm>
          <a:prstGeom prst="rect">
            <a:avLst/>
          </a:prstGeom>
          <a:noFill/>
        </p:spPr>
        <p:txBody>
          <a:bodyPr wrap="square">
            <a:spAutoFit/>
          </a:bodyPr>
          <a:lstStyle/>
          <a:p>
            <a:pPr algn="ctr">
              <a:defRPr/>
            </a:pPr>
            <a:r>
              <a:rPr lang="en-US" sz="800" dirty="0">
                <a:solidFill>
                  <a:schemeClr val="accent1">
                    <a:lumMod val="50000"/>
                  </a:schemeClr>
                </a:solidFill>
                <a:latin typeface="Verdana" panose="020B0604030504040204" pitchFamily="34" charset="0"/>
                <a:ea typeface="Verdana" panose="020B0604030504040204" pitchFamily="34" charset="0"/>
              </a:rPr>
              <a:t>Your target culture is comprised of 4 to 6 core behaviors </a:t>
            </a:r>
          </a:p>
        </p:txBody>
      </p:sp>
      <p:sp>
        <p:nvSpPr>
          <p:cNvPr id="21" name="Left Brace 20">
            <a:extLst>
              <a:ext uri="{FF2B5EF4-FFF2-40B4-BE49-F238E27FC236}">
                <a16:creationId xmlns:a16="http://schemas.microsoft.com/office/drawing/2014/main" id="{9CDDE883-D576-E58C-8444-F06AEBCC7B53}"/>
              </a:ext>
            </a:extLst>
          </p:cNvPr>
          <p:cNvSpPr/>
          <p:nvPr/>
        </p:nvSpPr>
        <p:spPr>
          <a:xfrm rot="10800000">
            <a:off x="9775265" y="1777998"/>
            <a:ext cx="228600" cy="3117850"/>
          </a:xfrm>
          <a:prstGeom prst="leftBrace">
            <a:avLst/>
          </a:prstGeom>
          <a:noFill/>
          <a:ln w="6350" cap="flat" cmpd="sng" algn="ctr">
            <a:solidFill>
              <a:srgbClr val="1A365D">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A365D"/>
              </a:solidFill>
              <a:effectLst/>
              <a:uLnTx/>
              <a:uFillTx/>
              <a:latin typeface="Calibri" panose="020F0502020204030204"/>
              <a:ea typeface="+mn-ea"/>
              <a:cs typeface="+mn-cs"/>
            </a:endParaRPr>
          </a:p>
        </p:txBody>
      </p:sp>
      <p:sp>
        <p:nvSpPr>
          <p:cNvPr id="22" name="Left Brace 21">
            <a:extLst>
              <a:ext uri="{FF2B5EF4-FFF2-40B4-BE49-F238E27FC236}">
                <a16:creationId xmlns:a16="http://schemas.microsoft.com/office/drawing/2014/main" id="{22E45349-A307-FF4A-1AEA-61DDB5B03B79}"/>
              </a:ext>
            </a:extLst>
          </p:cNvPr>
          <p:cNvSpPr/>
          <p:nvPr/>
        </p:nvSpPr>
        <p:spPr>
          <a:xfrm>
            <a:off x="2494375" y="4918054"/>
            <a:ext cx="228600" cy="822455"/>
          </a:xfrm>
          <a:prstGeom prst="leftBrace">
            <a:avLst/>
          </a:prstGeom>
          <a:noFill/>
          <a:ln w="6350" cap="flat" cmpd="sng" algn="ctr">
            <a:solidFill>
              <a:srgbClr val="1A365D">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A365D"/>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49D391A-5456-2C47-FEF3-C34FFC7DCF01}"/>
              </a:ext>
            </a:extLst>
          </p:cNvPr>
          <p:cNvSpPr txBox="1"/>
          <p:nvPr/>
        </p:nvSpPr>
        <p:spPr>
          <a:xfrm>
            <a:off x="799378" y="4975338"/>
            <a:ext cx="1694997" cy="707886"/>
          </a:xfrm>
          <a:prstGeom prst="rect">
            <a:avLst/>
          </a:prstGeom>
          <a:noFill/>
        </p:spPr>
        <p:txBody>
          <a:bodyPr wrap="square">
            <a:spAutoFit/>
          </a:bodyPr>
          <a:lstStyle/>
          <a:p>
            <a:pPr algn="ctr">
              <a:defRPr/>
            </a:pPr>
            <a:r>
              <a:rPr lang="en-US" sz="800" dirty="0">
                <a:solidFill>
                  <a:schemeClr val="accent1">
                    <a:lumMod val="50000"/>
                  </a:schemeClr>
                </a:solidFill>
                <a:latin typeface="Verdana" panose="020B0604030504040204" pitchFamily="34" charset="0"/>
                <a:ea typeface="Verdana" panose="020B0604030504040204" pitchFamily="34" charset="0"/>
              </a:rPr>
              <a:t>Behaviors not part of the target culture that could enhance it (Complementary Contributions) or put it at risk (Potential Risks)</a:t>
            </a:r>
          </a:p>
        </p:txBody>
      </p:sp>
      <p:graphicFrame>
        <p:nvGraphicFramePr>
          <p:cNvPr id="24" name="Table 2">
            <a:extLst>
              <a:ext uri="{FF2B5EF4-FFF2-40B4-BE49-F238E27FC236}">
                <a16:creationId xmlns:a16="http://schemas.microsoft.com/office/drawing/2014/main" id="{CF300A74-4829-FF61-F8DD-2D62BBD3B7BE}"/>
              </a:ext>
            </a:extLst>
          </p:cNvPr>
          <p:cNvGraphicFramePr>
            <a:graphicFrameLocks noGrp="1"/>
          </p:cNvGraphicFramePr>
          <p:nvPr>
            <p:extLst>
              <p:ext uri="{D42A27DB-BD31-4B8C-83A1-F6EECF244321}">
                <p14:modId xmlns:p14="http://schemas.microsoft.com/office/powerpoint/2010/main" val="2412827011"/>
              </p:ext>
            </p:extLst>
          </p:nvPr>
        </p:nvGraphicFramePr>
        <p:xfrm>
          <a:off x="10061548" y="4874723"/>
          <a:ext cx="877242" cy="909116"/>
        </p:xfrm>
        <a:graphic>
          <a:graphicData uri="http://schemas.openxmlformats.org/drawingml/2006/table">
            <a:tbl>
              <a:tblPr firstRow="1" bandRow="1"/>
              <a:tblGrid>
                <a:gridCol w="877242">
                  <a:extLst>
                    <a:ext uri="{9D8B030D-6E8A-4147-A177-3AD203B41FA5}">
                      <a16:colId xmlns:a16="http://schemas.microsoft.com/office/drawing/2014/main" val="2396821552"/>
                    </a:ext>
                  </a:extLst>
                </a:gridCol>
              </a:tblGrid>
              <a:tr h="22727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800" b="0" dirty="0">
                          <a:solidFill>
                            <a:srgbClr val="1966A5"/>
                          </a:solidFill>
                          <a:latin typeface="Verdana" panose="020B0604030504040204" pitchFamily="34" charset="0"/>
                          <a:ea typeface="Verdana" panose="020B0604030504040204" pitchFamily="34" charset="0"/>
                        </a:rPr>
                        <a:t>High</a:t>
                      </a:r>
                      <a:endParaRPr lang="en-GB" sz="800" b="0" dirty="0">
                        <a:solidFill>
                          <a:srgbClr val="1966A5"/>
                        </a:solidFill>
                        <a:latin typeface="Verdana" panose="020B0604030504040204" pitchFamily="34" charset="0"/>
                        <a:ea typeface="Verdana" panose="020B060403050404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9713674"/>
                  </a:ext>
                </a:extLst>
              </a:tr>
              <a:tr h="22727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800" b="0" dirty="0">
                          <a:solidFill>
                            <a:srgbClr val="9D73AD"/>
                          </a:solidFill>
                          <a:latin typeface="Verdana" panose="020B0604030504040204" pitchFamily="34" charset="0"/>
                          <a:ea typeface="Verdana" panose="020B0604030504040204" pitchFamily="34" charset="0"/>
                        </a:rPr>
                        <a:t>Medium high</a:t>
                      </a:r>
                      <a:endParaRPr lang="en-GB" sz="800" b="0" dirty="0">
                        <a:solidFill>
                          <a:srgbClr val="9D73AD"/>
                        </a:solidFill>
                        <a:latin typeface="Verdana" panose="020B0604030504040204" pitchFamily="34" charset="0"/>
                        <a:ea typeface="Verdana" panose="020B060403050404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053777"/>
                  </a:ext>
                </a:extLst>
              </a:tr>
              <a:tr h="22727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800" b="0" dirty="0">
                          <a:solidFill>
                            <a:srgbClr val="E87997"/>
                          </a:solidFill>
                          <a:latin typeface="Verdana" panose="020B0604030504040204" pitchFamily="34" charset="0"/>
                          <a:ea typeface="Verdana" panose="020B0604030504040204" pitchFamily="34" charset="0"/>
                        </a:rPr>
                        <a:t>Medium low</a:t>
                      </a:r>
                      <a:endParaRPr lang="en-GB" sz="800" b="0" dirty="0">
                        <a:solidFill>
                          <a:srgbClr val="E87997"/>
                        </a:solidFill>
                        <a:latin typeface="Verdana" panose="020B0604030504040204" pitchFamily="34" charset="0"/>
                        <a:ea typeface="Verdana" panose="020B060403050404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0552396"/>
                  </a:ext>
                </a:extLst>
              </a:tr>
              <a:tr h="22727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800" b="0" dirty="0">
                          <a:solidFill>
                            <a:schemeClr val="accent6">
                              <a:lumMod val="75000"/>
                            </a:schemeClr>
                          </a:solidFill>
                          <a:latin typeface="Verdana" panose="020B0604030504040204" pitchFamily="34" charset="0"/>
                          <a:ea typeface="Verdana" panose="020B0604030504040204" pitchFamily="34" charset="0"/>
                        </a:rPr>
                        <a:t>Low</a:t>
                      </a:r>
                      <a:endParaRPr lang="en-GB" sz="800" b="0" dirty="0">
                        <a:solidFill>
                          <a:schemeClr val="accent6">
                            <a:lumMod val="75000"/>
                          </a:schemeClr>
                        </a:solidFill>
                        <a:latin typeface="Verdana" panose="020B0604030504040204" pitchFamily="34" charset="0"/>
                        <a:ea typeface="Verdana" panose="020B060403050404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8042266"/>
                  </a:ext>
                </a:extLst>
              </a:tr>
            </a:tbl>
          </a:graphicData>
        </a:graphic>
      </p:graphicFrame>
      <p:sp>
        <p:nvSpPr>
          <p:cNvPr id="25" name="Left Brace 24">
            <a:extLst>
              <a:ext uri="{FF2B5EF4-FFF2-40B4-BE49-F238E27FC236}">
                <a16:creationId xmlns:a16="http://schemas.microsoft.com/office/drawing/2014/main" id="{8E50A1A7-E7B1-9DF0-BFB3-04B4AD0CFE5B}"/>
              </a:ext>
            </a:extLst>
          </p:cNvPr>
          <p:cNvSpPr/>
          <p:nvPr/>
        </p:nvSpPr>
        <p:spPr>
          <a:xfrm rot="10800000">
            <a:off x="9774773" y="4918054"/>
            <a:ext cx="228600" cy="822455"/>
          </a:xfrm>
          <a:prstGeom prst="leftBrace">
            <a:avLst/>
          </a:prstGeom>
          <a:noFill/>
          <a:ln w="6350" cap="flat" cmpd="sng" algn="ctr">
            <a:solidFill>
              <a:srgbClr val="1A365D">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A365D"/>
              </a:solidFill>
              <a:effectLst/>
              <a:uLnTx/>
              <a:uFillTx/>
              <a:latin typeface="Calibri" panose="020F0502020204030204"/>
              <a:ea typeface="+mn-ea"/>
              <a:cs typeface="+mn-cs"/>
            </a:endParaRPr>
          </a:p>
        </p:txBody>
      </p:sp>
      <p:graphicFrame>
        <p:nvGraphicFramePr>
          <p:cNvPr id="26" name="Table 2">
            <a:extLst>
              <a:ext uri="{FF2B5EF4-FFF2-40B4-BE49-F238E27FC236}">
                <a16:creationId xmlns:a16="http://schemas.microsoft.com/office/drawing/2014/main" id="{9A71384D-C671-4295-A4BB-182922C9190F}"/>
              </a:ext>
            </a:extLst>
          </p:cNvPr>
          <p:cNvGraphicFramePr>
            <a:graphicFrameLocks noGrp="1"/>
          </p:cNvGraphicFramePr>
          <p:nvPr>
            <p:extLst>
              <p:ext uri="{D42A27DB-BD31-4B8C-83A1-F6EECF244321}">
                <p14:modId xmlns:p14="http://schemas.microsoft.com/office/powerpoint/2010/main" val="966300817"/>
              </p:ext>
            </p:extLst>
          </p:nvPr>
        </p:nvGraphicFramePr>
        <p:xfrm>
          <a:off x="10087211" y="2780869"/>
          <a:ext cx="851579" cy="1112104"/>
        </p:xfrm>
        <a:graphic>
          <a:graphicData uri="http://schemas.openxmlformats.org/drawingml/2006/table">
            <a:tbl>
              <a:tblPr firstRow="1" bandRow="1"/>
              <a:tblGrid>
                <a:gridCol w="851579">
                  <a:extLst>
                    <a:ext uri="{9D8B030D-6E8A-4147-A177-3AD203B41FA5}">
                      <a16:colId xmlns:a16="http://schemas.microsoft.com/office/drawing/2014/main" val="2396821552"/>
                    </a:ext>
                  </a:extLst>
                </a:gridCol>
              </a:tblGrid>
              <a:tr h="27802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800" b="0" dirty="0">
                          <a:solidFill>
                            <a:schemeClr val="bg1"/>
                          </a:solidFill>
                          <a:latin typeface="Verdana" panose="020B0604030504040204" pitchFamily="34" charset="0"/>
                          <a:ea typeface="Verdana" panose="020B0604030504040204" pitchFamily="34" charset="0"/>
                        </a:rPr>
                        <a:t>High</a:t>
                      </a:r>
                      <a:endParaRPr lang="en-GB" sz="800" b="0" dirty="0">
                        <a:solidFill>
                          <a:schemeClr val="bg1"/>
                        </a:solidFill>
                        <a:latin typeface="Verdana" panose="020B0604030504040204" pitchFamily="34" charset="0"/>
                        <a:ea typeface="Verdana" panose="020B0604030504040204" pitchFamily="34" charset="0"/>
                      </a:endParaRPr>
                    </a:p>
                  </a:txBody>
                  <a:tcPr marL="45720" marR="45720" anchor="ctr">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0071CE">
                        <a:lumMod val="75000"/>
                      </a:srgbClr>
                    </a:solidFill>
                  </a:tcPr>
                </a:tc>
                <a:extLst>
                  <a:ext uri="{0D108BD9-81ED-4DB2-BD59-A6C34878D82A}">
                    <a16:rowId xmlns:a16="http://schemas.microsoft.com/office/drawing/2014/main" val="649713674"/>
                  </a:ext>
                </a:extLst>
              </a:tr>
              <a:tr h="27802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800" b="0" dirty="0">
                          <a:solidFill>
                            <a:schemeClr val="bg1"/>
                          </a:solidFill>
                          <a:latin typeface="Verdana" panose="020B0604030504040204" pitchFamily="34" charset="0"/>
                          <a:ea typeface="Verdana" panose="020B0604030504040204" pitchFamily="34" charset="0"/>
                        </a:rPr>
                        <a:t>Medium high</a:t>
                      </a:r>
                      <a:endParaRPr lang="en-GB" sz="800" b="0" dirty="0">
                        <a:solidFill>
                          <a:schemeClr val="bg1"/>
                        </a:solidFill>
                        <a:latin typeface="Verdana" panose="020B0604030504040204" pitchFamily="34" charset="0"/>
                        <a:ea typeface="Verdana" panose="020B0604030504040204" pitchFamily="34" charset="0"/>
                      </a:endParaRPr>
                    </a:p>
                  </a:txBody>
                  <a:tcPr marL="45720" marR="45720" anchor="ctr">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BA9CC5">
                        <a:lumMod val="75000"/>
                      </a:srgbClr>
                    </a:solidFill>
                  </a:tcPr>
                </a:tc>
                <a:extLst>
                  <a:ext uri="{0D108BD9-81ED-4DB2-BD59-A6C34878D82A}">
                    <a16:rowId xmlns:a16="http://schemas.microsoft.com/office/drawing/2014/main" val="83053777"/>
                  </a:ext>
                </a:extLst>
              </a:tr>
              <a:tr h="27802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800" b="0" dirty="0">
                          <a:solidFill>
                            <a:schemeClr val="bg1"/>
                          </a:solidFill>
                          <a:latin typeface="Verdana" panose="020B0604030504040204" pitchFamily="34" charset="0"/>
                          <a:ea typeface="Verdana" panose="020B0604030504040204" pitchFamily="34" charset="0"/>
                        </a:rPr>
                        <a:t>Medium low</a:t>
                      </a:r>
                      <a:endParaRPr lang="en-GB" sz="800" b="0" dirty="0">
                        <a:solidFill>
                          <a:schemeClr val="bg1"/>
                        </a:solidFill>
                        <a:latin typeface="Verdana" panose="020B0604030504040204" pitchFamily="34" charset="0"/>
                        <a:ea typeface="Verdana" panose="020B0604030504040204" pitchFamily="34" charset="0"/>
                      </a:endParaRPr>
                    </a:p>
                  </a:txBody>
                  <a:tcPr marL="45720" marR="45720" anchor="ctr">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BC204B">
                        <a:lumMod val="60000"/>
                        <a:lumOff val="40000"/>
                      </a:srgbClr>
                    </a:solidFill>
                  </a:tcPr>
                </a:tc>
                <a:extLst>
                  <a:ext uri="{0D108BD9-81ED-4DB2-BD59-A6C34878D82A}">
                    <a16:rowId xmlns:a16="http://schemas.microsoft.com/office/drawing/2014/main" val="1590552396"/>
                  </a:ext>
                </a:extLst>
              </a:tr>
              <a:tr h="27802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800" b="0" dirty="0">
                          <a:solidFill>
                            <a:schemeClr val="bg1"/>
                          </a:solidFill>
                          <a:latin typeface="Verdana" panose="020B0604030504040204" pitchFamily="34" charset="0"/>
                          <a:ea typeface="Verdana" panose="020B0604030504040204" pitchFamily="34" charset="0"/>
                        </a:rPr>
                        <a:t>Low</a:t>
                      </a:r>
                      <a:endParaRPr lang="en-GB" sz="800" b="0" dirty="0">
                        <a:solidFill>
                          <a:schemeClr val="bg1"/>
                        </a:solidFill>
                        <a:latin typeface="Verdana" panose="020B0604030504040204" pitchFamily="34" charset="0"/>
                        <a:ea typeface="Verdana" panose="020B0604030504040204" pitchFamily="34" charset="0"/>
                      </a:endParaRPr>
                    </a:p>
                  </a:txBody>
                  <a:tcPr marL="45720" marR="45720" anchor="ctr">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2A900"/>
                    </a:solidFill>
                  </a:tcPr>
                </a:tc>
                <a:extLst>
                  <a:ext uri="{0D108BD9-81ED-4DB2-BD59-A6C34878D82A}">
                    <a16:rowId xmlns:a16="http://schemas.microsoft.com/office/drawing/2014/main" val="1598042266"/>
                  </a:ext>
                </a:extLst>
              </a:tr>
            </a:tbl>
          </a:graphicData>
        </a:graphic>
      </p:graphicFrame>
    </p:spTree>
    <p:extLst>
      <p:ext uri="{BB962C8B-B14F-4D97-AF65-F5344CB8AC3E}">
        <p14:creationId xmlns:p14="http://schemas.microsoft.com/office/powerpoint/2010/main" val="1137009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6C4226-9A0D-2065-BDEA-30662AE78DF7}"/>
              </a:ext>
            </a:extLst>
          </p:cNvPr>
          <p:cNvPicPr>
            <a:picLocks noChangeAspect="1"/>
          </p:cNvPicPr>
          <p:nvPr/>
        </p:nvPicPr>
        <p:blipFill>
          <a:blip r:embed="rId3"/>
          <a:stretch>
            <a:fillRect/>
          </a:stretch>
        </p:blipFill>
        <p:spPr>
          <a:xfrm>
            <a:off x="5869865" y="986215"/>
            <a:ext cx="5800668" cy="488557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D0099285-C9CF-3671-2A43-550ECA3C5AEE}"/>
              </a:ext>
            </a:extLst>
          </p:cNvPr>
          <p:cNvSpPr txBox="1"/>
          <p:nvPr/>
        </p:nvSpPr>
        <p:spPr>
          <a:xfrm>
            <a:off x="588858" y="1105232"/>
            <a:ext cx="485088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50000"/>
                  </a:schemeClr>
                </a:solidFill>
                <a:effectLst/>
                <a:uLnTx/>
                <a:uFillTx/>
                <a:latin typeface="Raleway" pitchFamily="2" charset="0"/>
              </a:rPr>
              <a:t>We will provide a set of custom interview questions based on an individual’s Taylor Assessment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accent1">
                  <a:lumMod val="50000"/>
                </a:schemeClr>
              </a:solidFill>
              <a:effectLst/>
              <a:uLnTx/>
              <a:uFillTx/>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50000"/>
                  </a:schemeClr>
                </a:solidFill>
                <a:effectLst/>
                <a:uLnTx/>
                <a:uFillTx/>
                <a:latin typeface="Raleway" pitchFamily="2" charset="0"/>
              </a:rPr>
              <a:t>They are designed primarily to help the interviewer better assess the candidate on behaviours they may have scored low on that are deemed important to the client organization’s target profile and/or culture.</a:t>
            </a:r>
            <a:endParaRPr kumimoji="0" lang="en-GB" sz="1600" b="0" i="0" u="none" strike="noStrike" kern="1200" cap="none" spc="0" normalizeH="0" baseline="0" noProof="0" dirty="0">
              <a:ln>
                <a:noFill/>
              </a:ln>
              <a:solidFill>
                <a:schemeClr val="accent1">
                  <a:lumMod val="50000"/>
                </a:schemeClr>
              </a:solidFill>
              <a:effectLst/>
              <a:uLnTx/>
              <a:uFillTx/>
              <a:latin typeface="Raleway" pitchFamily="2" charset="0"/>
            </a:endParaRPr>
          </a:p>
        </p:txBody>
      </p:sp>
      <p:sp>
        <p:nvSpPr>
          <p:cNvPr id="4" name="Rectangle 3">
            <a:extLst>
              <a:ext uri="{FF2B5EF4-FFF2-40B4-BE49-F238E27FC236}">
                <a16:creationId xmlns:a16="http://schemas.microsoft.com/office/drawing/2014/main" id="{33634C35-5EC4-D436-E8E8-8010474475BD}"/>
              </a:ext>
            </a:extLst>
          </p:cNvPr>
          <p:cNvSpPr/>
          <p:nvPr/>
        </p:nvSpPr>
        <p:spPr>
          <a:xfrm>
            <a:off x="482532" y="304160"/>
            <a:ext cx="10061643"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4000"/>
              </a:lnSpc>
              <a:spcBef>
                <a:spcPts val="0"/>
              </a:spcBef>
              <a:spcAft>
                <a:spcPts val="0"/>
              </a:spcAft>
              <a:buClrTx/>
              <a:buSzTx/>
              <a:buFontTx/>
              <a:buNone/>
              <a:tabLst/>
              <a:defRPr/>
            </a:pPr>
            <a:r>
              <a:rPr lang="en-US" sz="2800" dirty="0">
                <a:gradFill>
                  <a:gsLst>
                    <a:gs pos="13000">
                      <a:srgbClr val="8C9CBB"/>
                    </a:gs>
                    <a:gs pos="99000">
                      <a:srgbClr val="2D3269"/>
                    </a:gs>
                  </a:gsLst>
                  <a:lin ang="16200000" scaled="0"/>
                </a:gradFill>
                <a:latin typeface="Raleway" pitchFamily="2" charset="0"/>
              </a:rPr>
              <a:t>Sample Interview Probing Questions</a:t>
            </a:r>
            <a:endParaRPr kumimoji="0" lang="en-US" sz="2800" b="0" i="0" u="none" strike="noStrike" kern="1200" cap="none" spc="0" normalizeH="0" baseline="0" noProof="0" dirty="0">
              <a:ln>
                <a:noFill/>
              </a:ln>
              <a:gradFill>
                <a:gsLst>
                  <a:gs pos="13000">
                    <a:srgbClr val="8C9CBB"/>
                  </a:gs>
                  <a:gs pos="99000">
                    <a:srgbClr val="2D3269"/>
                  </a:gs>
                </a:gsLst>
                <a:lin ang="16200000" scaled="0"/>
              </a:gradFill>
              <a:effectLst/>
              <a:uLnTx/>
              <a:uFillTx/>
              <a:latin typeface="Raleway" pitchFamily="2" charset="0"/>
            </a:endParaRPr>
          </a:p>
        </p:txBody>
      </p:sp>
    </p:spTree>
    <p:extLst>
      <p:ext uri="{BB962C8B-B14F-4D97-AF65-F5344CB8AC3E}">
        <p14:creationId xmlns:p14="http://schemas.microsoft.com/office/powerpoint/2010/main" val="2996016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5992AB6-A5F6-2C46-9BBF-DFACB4240329}"/>
              </a:ext>
            </a:extLst>
          </p:cNvPr>
          <p:cNvPicPr>
            <a:picLocks noGrp="1" noChangeAspect="1"/>
          </p:cNvPicPr>
          <p:nvPr>
            <p:ph type="pic" sz="quarter" idx="14"/>
          </p:nvPr>
        </p:nvPicPr>
        <p:blipFill>
          <a:blip r:embed="rId2"/>
          <a:srcRect t="7812" b="7812"/>
          <a:stretch/>
        </p:blipFill>
        <p:spPr>
          <a:xfrm>
            <a:off x="0" y="10633"/>
            <a:ext cx="12192000" cy="6858000"/>
          </a:xfrm>
        </p:spPr>
      </p:pic>
      <p:sp>
        <p:nvSpPr>
          <p:cNvPr id="9" name="Rectangle 8">
            <a:extLst>
              <a:ext uri="{FF2B5EF4-FFF2-40B4-BE49-F238E27FC236}">
                <a16:creationId xmlns:a16="http://schemas.microsoft.com/office/drawing/2014/main" id="{38C0E6A7-F199-E94C-AF7F-58B5B65334C7}"/>
              </a:ext>
            </a:extLst>
          </p:cNvPr>
          <p:cNvSpPr>
            <a:spLocks/>
          </p:cNvSpPr>
          <p:nvPr/>
        </p:nvSpPr>
        <p:spPr>
          <a:xfrm>
            <a:off x="6096000" y="0"/>
            <a:ext cx="6096000" cy="6858000"/>
          </a:xfrm>
          <a:prstGeom prst="rect">
            <a:avLst/>
          </a:prstGeom>
          <a:solidFill>
            <a:srgbClr val="1B365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5" name="Text Placeholder 2">
            <a:extLst>
              <a:ext uri="{FF2B5EF4-FFF2-40B4-BE49-F238E27FC236}">
                <a16:creationId xmlns:a16="http://schemas.microsoft.com/office/drawing/2014/main" id="{1010E686-46A9-D24C-A9F9-7974AD554A99}"/>
              </a:ext>
            </a:extLst>
          </p:cNvPr>
          <p:cNvSpPr txBox="1">
            <a:spLocks/>
          </p:cNvSpPr>
          <p:nvPr/>
        </p:nvSpPr>
        <p:spPr>
          <a:xfrm>
            <a:off x="6096000" y="2811398"/>
            <a:ext cx="6096000" cy="123520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dirty="0">
                <a:solidFill>
                  <a:schemeClr val="bg1"/>
                </a:solidFill>
                <a:latin typeface="Raleway" pitchFamily="2" charset="0"/>
                <a:ea typeface="Verdana" panose="020B0604030504040204" pitchFamily="34" charset="0"/>
                <a:cs typeface="Effra" panose="020B0603020203020204" pitchFamily="34" charset="0"/>
              </a:rPr>
              <a:t>COMMISSION AND PRICING</a:t>
            </a:r>
          </a:p>
        </p:txBody>
      </p:sp>
      <p:sp>
        <p:nvSpPr>
          <p:cNvPr id="5" name="Rectangle 4">
            <a:extLst>
              <a:ext uri="{FF2B5EF4-FFF2-40B4-BE49-F238E27FC236}">
                <a16:creationId xmlns:a16="http://schemas.microsoft.com/office/drawing/2014/main" id="{7BF1EF18-E90C-AD4E-B954-6834DDF8E795}"/>
              </a:ext>
            </a:extLst>
          </p:cNvPr>
          <p:cNvSpPr>
            <a:spLocks/>
          </p:cNvSpPr>
          <p:nvPr/>
        </p:nvSpPr>
        <p:spPr>
          <a:xfrm>
            <a:off x="0" y="694"/>
            <a:ext cx="6096000" cy="6858000"/>
          </a:xfrm>
          <a:prstGeom prst="rect">
            <a:avLst/>
          </a:prstGeom>
          <a:solidFill>
            <a:srgbClr val="55688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Tree>
    <p:extLst>
      <p:ext uri="{BB962C8B-B14F-4D97-AF65-F5344CB8AC3E}">
        <p14:creationId xmlns:p14="http://schemas.microsoft.com/office/powerpoint/2010/main" val="2549204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1F4606C8-8F66-344D-8C14-964C95FBA147}"/>
              </a:ext>
            </a:extLst>
          </p:cNvPr>
          <p:cNvSpPr/>
          <p:nvPr/>
        </p:nvSpPr>
        <p:spPr>
          <a:xfrm rot="5400000">
            <a:off x="3980904" y="-2880108"/>
            <a:ext cx="4230192" cy="12191997"/>
          </a:xfrm>
          <a:prstGeom prst="rect">
            <a:avLst/>
          </a:prstGeom>
          <a:gradFill>
            <a:gsLst>
              <a:gs pos="0">
                <a:schemeClr val="accent1">
                  <a:lumMod val="5000"/>
                  <a:lumOff val="95000"/>
                  <a:alpha val="0"/>
                </a:schemeClr>
              </a:gs>
              <a:gs pos="100000">
                <a:schemeClr val="bg1">
                  <a:alpha val="0"/>
                </a:schemeClr>
              </a:gs>
              <a:gs pos="47000">
                <a:srgbClr val="919DBA">
                  <a:alpha val="27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Effra" panose="020B0603020203020204" pitchFamily="34" charset="0"/>
              <a:ea typeface="+mn-ea"/>
              <a:cs typeface="+mn-cs"/>
            </a:endParaRPr>
          </a:p>
        </p:txBody>
      </p:sp>
      <p:graphicFrame>
        <p:nvGraphicFramePr>
          <p:cNvPr id="10" name="Table 10">
            <a:extLst>
              <a:ext uri="{FF2B5EF4-FFF2-40B4-BE49-F238E27FC236}">
                <a16:creationId xmlns:a16="http://schemas.microsoft.com/office/drawing/2014/main" id="{A2DE4C43-BE0F-3421-C875-E6D38845875D}"/>
              </a:ext>
            </a:extLst>
          </p:cNvPr>
          <p:cNvGraphicFramePr>
            <a:graphicFrameLocks noGrp="1"/>
          </p:cNvGraphicFramePr>
          <p:nvPr/>
        </p:nvGraphicFramePr>
        <p:xfrm>
          <a:off x="6096001" y="1312743"/>
          <a:ext cx="5421612" cy="1257281"/>
        </p:xfrm>
        <a:graphic>
          <a:graphicData uri="http://schemas.openxmlformats.org/drawingml/2006/table">
            <a:tbl>
              <a:tblPr firstRow="1" bandRow="1">
                <a:tableStyleId>{5C22544A-7EE6-4342-B048-85BDC9FD1C3A}</a:tableStyleId>
              </a:tblPr>
              <a:tblGrid>
                <a:gridCol w="3266271">
                  <a:extLst>
                    <a:ext uri="{9D8B030D-6E8A-4147-A177-3AD203B41FA5}">
                      <a16:colId xmlns:a16="http://schemas.microsoft.com/office/drawing/2014/main" val="771796063"/>
                    </a:ext>
                  </a:extLst>
                </a:gridCol>
                <a:gridCol w="749161">
                  <a:extLst>
                    <a:ext uri="{9D8B030D-6E8A-4147-A177-3AD203B41FA5}">
                      <a16:colId xmlns:a16="http://schemas.microsoft.com/office/drawing/2014/main" val="1402220537"/>
                    </a:ext>
                  </a:extLst>
                </a:gridCol>
                <a:gridCol w="1406180">
                  <a:extLst>
                    <a:ext uri="{9D8B030D-6E8A-4147-A177-3AD203B41FA5}">
                      <a16:colId xmlns:a16="http://schemas.microsoft.com/office/drawing/2014/main" val="2388445241"/>
                    </a:ext>
                  </a:extLst>
                </a:gridCol>
              </a:tblGrid>
              <a:tr h="525761">
                <a:tc>
                  <a:txBody>
                    <a:bodyPr/>
                    <a:lstStyle/>
                    <a:p>
                      <a:r>
                        <a:rPr lang="en-US" dirty="0">
                          <a:noFill/>
                        </a:rPr>
                        <a:t>[Example] WTT Engagement</a:t>
                      </a:r>
                      <a:endParaRPr lang="en-GB" dirty="0">
                        <a:no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no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noFill/>
                        </a:rPr>
                        <a:t>$140,800</a:t>
                      </a:r>
                      <a:endParaRPr lang="en-GB" dirty="0">
                        <a:no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4081043"/>
                  </a:ext>
                </a:extLst>
              </a:tr>
              <a:tr h="275399">
                <a:tc>
                  <a:txBody>
                    <a:bodyPr/>
                    <a:lstStyle/>
                    <a:p>
                      <a:r>
                        <a:rPr lang="en-US" sz="1800" b="1" dirty="0"/>
                        <a:t>Origination</a:t>
                      </a:r>
                      <a:endParaRPr lang="en-GB" sz="1800"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a:t>20%</a:t>
                      </a:r>
                      <a:endParaRPr lang="en-GB" sz="1800" dirty="0"/>
                    </a:p>
                  </a:txBody>
                  <a:tcPr>
                    <a:lnT w="12700" cap="flat" cmpd="sng" algn="ctr">
                      <a:solidFill>
                        <a:schemeClr val="tx1"/>
                      </a:solidFill>
                      <a:prstDash val="solid"/>
                      <a:round/>
                      <a:headEnd type="none" w="med" len="med"/>
                      <a:tailEnd type="none" w="med" len="med"/>
                    </a:lnT>
                  </a:tcPr>
                </a:tc>
                <a:tc>
                  <a:txBody>
                    <a:bodyPr/>
                    <a:lstStyle/>
                    <a:p>
                      <a:r>
                        <a:rPr lang="en-US" sz="1800" dirty="0"/>
                        <a:t>$12,300</a:t>
                      </a:r>
                      <a:endParaRPr lang="en-GB" sz="18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36317827"/>
                  </a:ext>
                </a:extLst>
              </a:tr>
              <a:tr h="0">
                <a:tc>
                  <a:txBody>
                    <a:bodyPr/>
                    <a:lstStyle/>
                    <a:p>
                      <a:r>
                        <a:rPr lang="en-US" sz="1800" b="1" dirty="0"/>
                        <a:t>Selling/Exec</a:t>
                      </a:r>
                      <a:endParaRPr lang="en-GB" sz="1800" b="1"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800" dirty="0"/>
                        <a:t>80%</a:t>
                      </a:r>
                      <a:endParaRPr lang="en-GB" sz="1800" dirty="0"/>
                    </a:p>
                  </a:txBody>
                  <a:tcPr>
                    <a:lnB w="12700" cap="flat" cmpd="sng" algn="ctr">
                      <a:solidFill>
                        <a:schemeClr val="tx1"/>
                      </a:solidFill>
                      <a:prstDash val="solid"/>
                      <a:round/>
                      <a:headEnd type="none" w="med" len="med"/>
                      <a:tailEnd type="none" w="med" len="med"/>
                    </a:lnB>
                  </a:tcPr>
                </a:tc>
                <a:tc>
                  <a:txBody>
                    <a:bodyPr/>
                    <a:lstStyle/>
                    <a:p>
                      <a:r>
                        <a:rPr lang="en-US" sz="1800" dirty="0"/>
                        <a:t>$49,200</a:t>
                      </a:r>
                      <a:endParaRPr lang="en-GB" sz="18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4912119"/>
                  </a:ext>
                </a:extLst>
              </a:tr>
            </a:tbl>
          </a:graphicData>
        </a:graphic>
      </p:graphicFrame>
      <p:graphicFrame>
        <p:nvGraphicFramePr>
          <p:cNvPr id="5" name="Object 4" hidden="1">
            <a:extLst>
              <a:ext uri="{FF2B5EF4-FFF2-40B4-BE49-F238E27FC236}">
                <a16:creationId xmlns:a16="http://schemas.microsoft.com/office/drawing/2014/main" id="{30CF9368-00A8-4C58-A4BA-9E6E04BCF30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30CF9368-00A8-4C58-A4BA-9E6E04BCF3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A0F2CEFE-0C16-7B7C-12E1-229CDCE51DDC}"/>
              </a:ext>
            </a:extLst>
          </p:cNvPr>
          <p:cNvSpPr/>
          <p:nvPr/>
        </p:nvSpPr>
        <p:spPr>
          <a:xfrm>
            <a:off x="632874" y="388072"/>
            <a:ext cx="11074443"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gradFill>
                  <a:gsLst>
                    <a:gs pos="13000">
                      <a:srgbClr val="8C9CBB"/>
                    </a:gs>
                    <a:gs pos="99000">
                      <a:srgbClr val="2D3269"/>
                    </a:gs>
                  </a:gsLst>
                  <a:lin ang="16200000" scaled="0"/>
                </a:gradFill>
                <a:effectLst/>
                <a:uLnTx/>
                <a:uFillTx/>
                <a:latin typeface="Raleway" pitchFamily="2" charset="0"/>
                <a:ea typeface="+mn-ea"/>
                <a:cs typeface="+mn-cs"/>
              </a:rPr>
              <a:t>Taylor Assessment – PPP &amp; Commissions for Search MDs</a:t>
            </a:r>
            <a:endParaRPr kumimoji="0" lang="en-US" sz="2400" b="0" i="0" u="none" strike="noStrike" kern="1200" cap="none" spc="0" normalizeH="0" baseline="0" noProof="0" dirty="0">
              <a:ln>
                <a:noFill/>
              </a:ln>
              <a:gradFill>
                <a:gsLst>
                  <a:gs pos="13000">
                    <a:srgbClr val="8C9CBB"/>
                  </a:gs>
                  <a:gs pos="99000">
                    <a:srgbClr val="2D3269"/>
                  </a:gs>
                </a:gsLst>
                <a:lin ang="16200000" scaled="0"/>
              </a:gradFill>
              <a:effectLst/>
              <a:uLnTx/>
              <a:uFillTx/>
              <a:latin typeface="Raleway" pitchFamily="2" charset="0"/>
              <a:ea typeface="+mn-ea"/>
              <a:cs typeface="+mn-cs"/>
            </a:endParaRPr>
          </a:p>
        </p:txBody>
      </p:sp>
      <p:sp>
        <p:nvSpPr>
          <p:cNvPr id="3" name="Rectangle 2">
            <a:extLst>
              <a:ext uri="{FF2B5EF4-FFF2-40B4-BE49-F238E27FC236}">
                <a16:creationId xmlns:a16="http://schemas.microsoft.com/office/drawing/2014/main" id="{6ECE3F00-71C7-4B48-D350-1A136F3E82BF}"/>
              </a:ext>
            </a:extLst>
          </p:cNvPr>
          <p:cNvSpPr/>
          <p:nvPr/>
        </p:nvSpPr>
        <p:spPr>
          <a:xfrm>
            <a:off x="5744343" y="1198896"/>
            <a:ext cx="6124928"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365D">
                    <a:lumMod val="50000"/>
                  </a:srgbClr>
                </a:solidFill>
                <a:effectLst/>
                <a:uLnTx/>
                <a:uFillTx/>
                <a:latin typeface="Raleway" pitchFamily="2" charset="0"/>
                <a:ea typeface="+mn-ea"/>
                <a:cs typeface="+mn-cs"/>
              </a:rPr>
              <a:t>Example: </a:t>
            </a:r>
            <a:r>
              <a:rPr kumimoji="0" lang="en-US" sz="1800" b="0" i="0" u="none" strike="noStrike" kern="1200" cap="none" spc="0" normalizeH="0" baseline="0" noProof="0" dirty="0">
                <a:ln>
                  <a:noFill/>
                </a:ln>
                <a:solidFill>
                  <a:srgbClr val="1B365D">
                    <a:lumMod val="50000"/>
                  </a:srgbClr>
                </a:solidFill>
                <a:effectLst/>
                <a:uLnTx/>
                <a:uFillTx/>
                <a:latin typeface="Raleway" pitchFamily="2" charset="0"/>
                <a:ea typeface="+mn-ea"/>
                <a:cs typeface="+mn-cs"/>
              </a:rPr>
              <a:t>Search uses Taylor Assessment in 2 Searches, 4 candidates in each, and with 12 Internal Leaders</a:t>
            </a:r>
          </a:p>
        </p:txBody>
      </p:sp>
      <p:graphicFrame>
        <p:nvGraphicFramePr>
          <p:cNvPr id="11" name="Table 10">
            <a:extLst>
              <a:ext uri="{FF2B5EF4-FFF2-40B4-BE49-F238E27FC236}">
                <a16:creationId xmlns:a16="http://schemas.microsoft.com/office/drawing/2014/main" id="{1B51620D-B09B-2887-BD21-D2D3CF66A95F}"/>
              </a:ext>
            </a:extLst>
          </p:cNvPr>
          <p:cNvGraphicFramePr>
            <a:graphicFrameLocks noGrp="1"/>
          </p:cNvGraphicFramePr>
          <p:nvPr/>
        </p:nvGraphicFramePr>
        <p:xfrm>
          <a:off x="6096000" y="2396431"/>
          <a:ext cx="5421612" cy="2529840"/>
        </p:xfrm>
        <a:graphic>
          <a:graphicData uri="http://schemas.openxmlformats.org/drawingml/2006/table">
            <a:tbl>
              <a:tblPr firstRow="1" bandRow="1">
                <a:tableStyleId>{5C22544A-7EE6-4342-B048-85BDC9FD1C3A}</a:tableStyleId>
              </a:tblPr>
              <a:tblGrid>
                <a:gridCol w="3266271">
                  <a:extLst>
                    <a:ext uri="{9D8B030D-6E8A-4147-A177-3AD203B41FA5}">
                      <a16:colId xmlns:a16="http://schemas.microsoft.com/office/drawing/2014/main" val="2973623131"/>
                    </a:ext>
                  </a:extLst>
                </a:gridCol>
                <a:gridCol w="749161">
                  <a:extLst>
                    <a:ext uri="{9D8B030D-6E8A-4147-A177-3AD203B41FA5}">
                      <a16:colId xmlns:a16="http://schemas.microsoft.com/office/drawing/2014/main" val="2884335170"/>
                    </a:ext>
                  </a:extLst>
                </a:gridCol>
                <a:gridCol w="1406180">
                  <a:extLst>
                    <a:ext uri="{9D8B030D-6E8A-4147-A177-3AD203B41FA5}">
                      <a16:colId xmlns:a16="http://schemas.microsoft.com/office/drawing/2014/main" val="2005539506"/>
                    </a:ext>
                  </a:extLst>
                </a:gridCol>
              </a:tblGrid>
              <a:tr h="275399">
                <a:tc>
                  <a:txBody>
                    <a:bodyPr/>
                    <a:lstStyle/>
                    <a:p>
                      <a:endParaRPr lang="en-GB" sz="16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6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6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1828522"/>
                  </a:ext>
                </a:extLst>
              </a:tr>
              <a:tr h="275399">
                <a:tc gridSpan="2">
                  <a:txBody>
                    <a:bodyPr/>
                    <a:lstStyle/>
                    <a:p>
                      <a:r>
                        <a:rPr lang="en-US" sz="1800" b="1" dirty="0"/>
                        <a:t>Taylor Assessment x20</a:t>
                      </a:r>
                      <a:endParaRPr lang="en-GB" sz="1800"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sz="1600" dirty="0"/>
                    </a:p>
                  </a:txBody>
                  <a:tcPr>
                    <a:lnT w="12700" cap="flat" cmpd="sng" algn="ctr">
                      <a:solidFill>
                        <a:schemeClr val="tx1"/>
                      </a:solidFill>
                      <a:prstDash val="solid"/>
                      <a:round/>
                      <a:headEnd type="none" w="med" len="med"/>
                      <a:tailEnd type="none" w="med" len="med"/>
                    </a:lnT>
                  </a:tcPr>
                </a:tc>
                <a:tc>
                  <a:txBody>
                    <a:bodyPr/>
                    <a:lstStyle/>
                    <a:p>
                      <a:r>
                        <a:rPr lang="en-US" sz="1800" dirty="0"/>
                        <a:t>$8,000</a:t>
                      </a:r>
                      <a:endParaRPr lang="en-GB" sz="18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48509493"/>
                  </a:ext>
                </a:extLst>
              </a:tr>
              <a:tr h="275399">
                <a:tc gridSpan="2">
                  <a:txBody>
                    <a:bodyPr/>
                    <a:lstStyle/>
                    <a:p>
                      <a:r>
                        <a:rPr lang="en-US" sz="1800" b="1" dirty="0"/>
                        <a:t>First TA Target Definition</a:t>
                      </a:r>
                      <a:endParaRPr lang="en-GB" sz="1800" b="1" dirty="0"/>
                    </a:p>
                  </a:txBody>
                  <a:tcPr>
                    <a:lnL w="12700" cap="flat" cmpd="sng" algn="ctr">
                      <a:solidFill>
                        <a:schemeClr val="tx1"/>
                      </a:solidFill>
                      <a:prstDash val="solid"/>
                      <a:round/>
                      <a:headEnd type="none" w="med" len="med"/>
                      <a:tailEnd type="none" w="med" len="med"/>
                    </a:lnL>
                  </a:tcPr>
                </a:tc>
                <a:tc hMerge="1">
                  <a:txBody>
                    <a:bodyPr/>
                    <a:lstStyle/>
                    <a:p>
                      <a:endParaRPr lang="en-GB" sz="1600" dirty="0"/>
                    </a:p>
                  </a:txBody>
                  <a:tcPr/>
                </a:tc>
                <a:tc>
                  <a:txBody>
                    <a:bodyPr/>
                    <a:lstStyle/>
                    <a:p>
                      <a:r>
                        <a:rPr lang="en-US" sz="1800" dirty="0"/>
                        <a:t>$7,500</a:t>
                      </a:r>
                      <a:endParaRPr lang="en-GB" sz="18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19431540"/>
                  </a:ext>
                </a:extLst>
              </a:tr>
              <a:tr h="275399">
                <a:tc gridSpan="2">
                  <a:txBody>
                    <a:bodyPr/>
                    <a:lstStyle/>
                    <a:p>
                      <a:r>
                        <a:rPr lang="en-US" sz="1800" b="1" dirty="0"/>
                        <a:t>Client Advisory Debrief on Slate x2</a:t>
                      </a:r>
                      <a:endParaRPr lang="en-GB" sz="1800" b="1" dirty="0"/>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a:txBody>
                    <a:bodyPr/>
                    <a:lstStyle/>
                    <a:p>
                      <a:r>
                        <a:rPr lang="en-US" sz="1800" dirty="0"/>
                        <a:t>$6,800</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84155729"/>
                  </a:ext>
                </a:extLst>
              </a:tr>
              <a:tr h="275399">
                <a:tc gridSpan="2">
                  <a:txBody>
                    <a:bodyPr/>
                    <a:lstStyle/>
                    <a:p>
                      <a:r>
                        <a:rPr lang="en-US" sz="1800" b="1" dirty="0"/>
                        <a:t>Candidate Debrief x8</a:t>
                      </a:r>
                      <a:endParaRPr lang="en-GB" sz="1800" b="1" dirty="0"/>
                    </a:p>
                  </a:txBody>
                  <a:tcPr>
                    <a:lnL w="12700" cap="flat" cmpd="sng" algn="ctr">
                      <a:solidFill>
                        <a:schemeClr val="tx1"/>
                      </a:solidFill>
                      <a:prstDash val="solid"/>
                      <a:round/>
                      <a:headEnd type="none" w="med" len="med"/>
                      <a:tailEnd type="none" w="med" len="med"/>
                    </a:lnL>
                  </a:tcPr>
                </a:tc>
                <a:tc hMerge="1">
                  <a:txBody>
                    <a:bodyPr/>
                    <a:lstStyle/>
                    <a:p>
                      <a:endParaRPr lang="en-GB" sz="1600" dirty="0"/>
                    </a:p>
                  </a:txBody>
                  <a:tcPr/>
                </a:tc>
                <a:tc>
                  <a:txBody>
                    <a:bodyPr/>
                    <a:lstStyle/>
                    <a:p>
                      <a:r>
                        <a:rPr lang="en-US" sz="1800" dirty="0"/>
                        <a:t>$14,000</a:t>
                      </a:r>
                      <a:endParaRPr lang="en-GB" sz="18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64443016"/>
                  </a:ext>
                </a:extLst>
              </a:tr>
              <a:tr h="275399">
                <a:tc gridSpan="2">
                  <a:txBody>
                    <a:bodyPr/>
                    <a:lstStyle/>
                    <a:p>
                      <a:r>
                        <a:rPr lang="en-US" sz="1800" b="1" dirty="0"/>
                        <a:t>Internal Leader Debrief x12</a:t>
                      </a:r>
                      <a:endParaRPr lang="en-GB" sz="1800" b="1" dirty="0"/>
                    </a:p>
                  </a:txBody>
                  <a:tcPr>
                    <a:lnL w="12700" cap="flat" cmpd="sng" algn="ctr">
                      <a:solidFill>
                        <a:schemeClr val="tx1"/>
                      </a:solidFill>
                      <a:prstDash val="solid"/>
                      <a:round/>
                      <a:headEnd type="none" w="med" len="med"/>
                      <a:tailEnd type="none" w="med" len="med"/>
                    </a:lnL>
                  </a:tcPr>
                </a:tc>
                <a:tc hMerge="1">
                  <a:txBody>
                    <a:bodyPr/>
                    <a:lstStyle/>
                    <a:p>
                      <a:endParaRPr lang="en-GB" sz="1600" dirty="0"/>
                    </a:p>
                  </a:txBody>
                  <a:tcPr/>
                </a:tc>
                <a:tc>
                  <a:txBody>
                    <a:bodyPr/>
                    <a:lstStyle/>
                    <a:p>
                      <a:r>
                        <a:rPr lang="en-US" sz="1800" dirty="0"/>
                        <a:t>$25,200</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8821274"/>
                  </a:ext>
                </a:extLst>
              </a:tr>
              <a:tr h="275399">
                <a:tc gridSpan="2">
                  <a:txBody>
                    <a:bodyPr/>
                    <a:lstStyle/>
                    <a:p>
                      <a:endParaRPr lang="en-GB" sz="18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GB" dirty="0">
                        <a:solidFill>
                          <a:schemeClr val="bg1"/>
                        </a:solidFill>
                      </a:endParaRPr>
                    </a:p>
                  </a:txBody>
                  <a:tcPr>
                    <a:solidFill>
                      <a:schemeClr val="accent1"/>
                    </a:solidFill>
                  </a:tcPr>
                </a:tc>
                <a:tc>
                  <a:txBody>
                    <a:bodyPr/>
                    <a:lstStyle/>
                    <a:p>
                      <a:r>
                        <a:rPr lang="en-US" sz="1800" b="1" dirty="0">
                          <a:solidFill>
                            <a:schemeClr val="bg1"/>
                          </a:solidFill>
                        </a:rPr>
                        <a:t>$61,500</a:t>
                      </a:r>
                    </a:p>
                  </a:txBody>
                  <a:tcPr>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3735579"/>
                  </a:ext>
                </a:extLst>
              </a:tr>
            </a:tbl>
          </a:graphicData>
        </a:graphic>
      </p:graphicFrame>
      <p:graphicFrame>
        <p:nvGraphicFramePr>
          <p:cNvPr id="12" name="Table 11">
            <a:extLst>
              <a:ext uri="{FF2B5EF4-FFF2-40B4-BE49-F238E27FC236}">
                <a16:creationId xmlns:a16="http://schemas.microsoft.com/office/drawing/2014/main" id="{4E4AE2D6-CC85-3440-CD12-2D8DB93B7321}"/>
              </a:ext>
            </a:extLst>
          </p:cNvPr>
          <p:cNvGraphicFramePr>
            <a:graphicFrameLocks noGrp="1"/>
          </p:cNvGraphicFramePr>
          <p:nvPr/>
        </p:nvGraphicFramePr>
        <p:xfrm>
          <a:off x="5015345" y="4664392"/>
          <a:ext cx="6502266" cy="1280160"/>
        </p:xfrm>
        <a:graphic>
          <a:graphicData uri="http://schemas.openxmlformats.org/drawingml/2006/table">
            <a:tbl>
              <a:tblPr firstRow="1" bandRow="1">
                <a:tableStyleId>{5C22544A-7EE6-4342-B048-85BDC9FD1C3A}</a:tableStyleId>
              </a:tblPr>
              <a:tblGrid>
                <a:gridCol w="1089822">
                  <a:extLst>
                    <a:ext uri="{9D8B030D-6E8A-4147-A177-3AD203B41FA5}">
                      <a16:colId xmlns:a16="http://schemas.microsoft.com/office/drawing/2014/main" val="1557666262"/>
                    </a:ext>
                  </a:extLst>
                </a:gridCol>
                <a:gridCol w="3669318">
                  <a:extLst>
                    <a:ext uri="{9D8B030D-6E8A-4147-A177-3AD203B41FA5}">
                      <a16:colId xmlns:a16="http://schemas.microsoft.com/office/drawing/2014/main" val="2973623131"/>
                    </a:ext>
                  </a:extLst>
                </a:gridCol>
                <a:gridCol w="339333">
                  <a:extLst>
                    <a:ext uri="{9D8B030D-6E8A-4147-A177-3AD203B41FA5}">
                      <a16:colId xmlns:a16="http://schemas.microsoft.com/office/drawing/2014/main" val="2884335170"/>
                    </a:ext>
                  </a:extLst>
                </a:gridCol>
                <a:gridCol w="1403793">
                  <a:extLst>
                    <a:ext uri="{9D8B030D-6E8A-4147-A177-3AD203B41FA5}">
                      <a16:colId xmlns:a16="http://schemas.microsoft.com/office/drawing/2014/main" val="2005539506"/>
                    </a:ext>
                  </a:extLst>
                </a:gridCol>
              </a:tblGrid>
              <a:tr h="275399">
                <a:tc>
                  <a:txBody>
                    <a:bodyPr/>
                    <a:lstStyle/>
                    <a:p>
                      <a:endParaRPr lang="en-GB" sz="1600" dirty="0"/>
                    </a:p>
                  </a:txBody>
                  <a:tcP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600" dirty="0"/>
                    </a:p>
                  </a:txBody>
                  <a:tcP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600" dirty="0"/>
                    </a:p>
                  </a:txBody>
                  <a:tcP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600" dirty="0"/>
                    </a:p>
                  </a:txBody>
                  <a:tcP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1828522"/>
                  </a:ext>
                </a:extLst>
              </a:tr>
              <a:tr h="275399">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Raleway" pitchFamily="2" charset="0"/>
                          <a:ea typeface="+mn-ea"/>
                          <a:cs typeface="+mn-cs"/>
                        </a:rPr>
                        <a:t>Search MD</a:t>
                      </a:r>
                      <a:endParaRPr kumimoji="0" lang="en-GB" sz="2000" b="0" i="0" u="none" strike="noStrike" kern="1200" cap="none" spc="0" normalizeH="0" baseline="0" noProof="0" dirty="0">
                        <a:ln>
                          <a:noFill/>
                        </a:ln>
                        <a:solidFill>
                          <a:schemeClr val="bg1"/>
                        </a:solidFill>
                        <a:effectLst/>
                        <a:uLnTx/>
                        <a:uFillTx/>
                        <a:latin typeface="+mn-lt"/>
                        <a:ea typeface="+mn-ea"/>
                        <a:cs typeface="+mn-cs"/>
                      </a:endParaRPr>
                    </a:p>
                  </a:txBody>
                  <a:tcPr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gridSpan="2">
                  <a:txBody>
                    <a:bodyPr/>
                    <a:lstStyle/>
                    <a:p>
                      <a:r>
                        <a:rPr lang="en-US" sz="1800" b="1" dirty="0"/>
                        <a:t>Revenue Credit</a:t>
                      </a:r>
                      <a:endParaRPr lang="en-GB" sz="1800" b="1" dirty="0"/>
                    </a:p>
                  </a:txBody>
                  <a:tcPr>
                    <a:lnT w="12700" cap="flat" cmpd="sng" algn="ctr">
                      <a:solidFill>
                        <a:schemeClr val="accent1"/>
                      </a:solidFill>
                      <a:prstDash val="solid"/>
                      <a:round/>
                      <a:headEnd type="none" w="med" len="med"/>
                      <a:tailEnd type="none" w="med" len="med"/>
                    </a:lnT>
                  </a:tcPr>
                </a:tc>
                <a:tc hMerge="1">
                  <a:txBody>
                    <a:bodyPr/>
                    <a:lstStyle/>
                    <a:p>
                      <a:endParaRPr lang="en-GB" sz="1600" dirty="0"/>
                    </a:p>
                  </a:txBody>
                  <a:tcPr>
                    <a:lnT w="12700" cap="flat" cmpd="sng" algn="ctr">
                      <a:solidFill>
                        <a:schemeClr val="accent1"/>
                      </a:solidFill>
                      <a:prstDash val="solid"/>
                      <a:round/>
                      <a:headEnd type="none" w="med" len="med"/>
                      <a:tailEnd type="none" w="med" len="med"/>
                    </a:lnT>
                  </a:tcPr>
                </a:tc>
                <a:tc>
                  <a:txBody>
                    <a:bodyPr/>
                    <a:lstStyle/>
                    <a:p>
                      <a:r>
                        <a:rPr lang="en-US" sz="1800" dirty="0"/>
                        <a:t>$12,300</a:t>
                      </a:r>
                      <a:endParaRPr lang="en-GB" sz="1800" dirty="0"/>
                    </a:p>
                  </a:txBody>
                  <a:tcP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2848509493"/>
                  </a:ext>
                </a:extLst>
              </a:tr>
              <a:tr h="275399">
                <a:tc vMerge="1">
                  <a:txBody>
                    <a:bodyPr/>
                    <a:lstStyle/>
                    <a:p>
                      <a:endParaRPr lang="en-GB" sz="1800" b="0" dirty="0"/>
                    </a:p>
                  </a:txBody>
                  <a:tcPr>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tc gridSpan="2">
                  <a:txBody>
                    <a:bodyPr/>
                    <a:lstStyle/>
                    <a:p>
                      <a:r>
                        <a:rPr lang="en-US" sz="1800" b="1" dirty="0"/>
                        <a:t>50% Commissions </a:t>
                      </a:r>
                      <a:br>
                        <a:rPr lang="en-US" sz="1800" b="1" dirty="0"/>
                      </a:br>
                      <a:r>
                        <a:rPr lang="en-US" sz="1400" b="0" dirty="0"/>
                        <a:t>(or 55% or 60% depending on kicker rate)</a:t>
                      </a:r>
                      <a:endParaRPr lang="en-GB" sz="1800" b="0" dirty="0"/>
                    </a:p>
                  </a:txBody>
                  <a:tcPr>
                    <a:lnB w="12700" cap="flat" cmpd="sng" algn="ctr">
                      <a:solidFill>
                        <a:schemeClr val="accent1"/>
                      </a:solidFill>
                      <a:prstDash val="solid"/>
                      <a:round/>
                      <a:headEnd type="none" w="med" len="med"/>
                      <a:tailEnd type="none" w="med" len="med"/>
                    </a:lnB>
                  </a:tcPr>
                </a:tc>
                <a:tc hMerge="1">
                  <a:txBody>
                    <a:bodyPr/>
                    <a:lstStyle/>
                    <a:p>
                      <a:endParaRPr lang="en-GB" sz="1600" dirty="0"/>
                    </a:p>
                  </a:txBody>
                  <a:tcPr>
                    <a:lnB w="12700" cap="flat" cmpd="sng" algn="ctr">
                      <a:solidFill>
                        <a:schemeClr val="accent1"/>
                      </a:solidFill>
                      <a:prstDash val="solid"/>
                      <a:round/>
                      <a:headEnd type="none" w="med" len="med"/>
                      <a:tailEnd type="none" w="med" len="med"/>
                    </a:lnB>
                  </a:tcPr>
                </a:tc>
                <a:tc>
                  <a:txBody>
                    <a:bodyPr/>
                    <a:lstStyle/>
                    <a:p>
                      <a:r>
                        <a:rPr lang="en-US" sz="1800" dirty="0"/>
                        <a:t>$6,150</a:t>
                      </a:r>
                      <a:endParaRPr lang="en-GB" sz="1800" dirty="0"/>
                    </a:p>
                  </a:txBody>
                  <a:tcPr anchor="ctr">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219431540"/>
                  </a:ext>
                </a:extLst>
              </a:tr>
            </a:tbl>
          </a:graphicData>
        </a:graphic>
      </p:graphicFrame>
      <p:sp>
        <p:nvSpPr>
          <p:cNvPr id="16" name="TextBox 15">
            <a:extLst>
              <a:ext uri="{FF2B5EF4-FFF2-40B4-BE49-F238E27FC236}">
                <a16:creationId xmlns:a16="http://schemas.microsoft.com/office/drawing/2014/main" id="{AD6C2F99-7BC7-8E07-54A1-6BBCD24DE017}"/>
              </a:ext>
            </a:extLst>
          </p:cNvPr>
          <p:cNvSpPr txBox="1"/>
          <p:nvPr/>
        </p:nvSpPr>
        <p:spPr>
          <a:xfrm>
            <a:off x="632875" y="1193352"/>
            <a:ext cx="4995766" cy="418576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B365D">
                    <a:lumMod val="50000"/>
                  </a:srgbClr>
                </a:solidFill>
                <a:effectLst/>
                <a:uLnTx/>
                <a:uFillTx/>
                <a:latin typeface="Raleway" pitchFamily="2" charset="0"/>
                <a:ea typeface="+mn-ea"/>
                <a:cs typeface="+mn-cs"/>
              </a:rPr>
              <a:t>Revenue credit will be given </a:t>
            </a:r>
            <a:r>
              <a:rPr kumimoji="0" lang="en-US" sz="1800" b="0" i="0" u="none" strike="noStrike" kern="1200" cap="none" spc="0" normalizeH="0" baseline="0" noProof="0" dirty="0">
                <a:ln>
                  <a:noFill/>
                </a:ln>
                <a:solidFill>
                  <a:srgbClr val="1B365D">
                    <a:lumMod val="50000"/>
                  </a:srgbClr>
                </a:solidFill>
                <a:effectLst/>
                <a:uLnTx/>
                <a:uFillTx/>
                <a:latin typeface="Raleway" pitchFamily="2" charset="0"/>
                <a:ea typeface="+mn-ea"/>
                <a:cs typeface="+mn-cs"/>
              </a:rPr>
              <a:t>and </a:t>
            </a:r>
            <a:r>
              <a:rPr kumimoji="0" lang="en-US" sz="1800" b="1" i="0" u="none" strike="noStrike" kern="1200" cap="none" spc="0" normalizeH="0" baseline="0" noProof="0" dirty="0">
                <a:ln>
                  <a:noFill/>
                </a:ln>
                <a:solidFill>
                  <a:srgbClr val="1B365D">
                    <a:lumMod val="50000"/>
                  </a:srgbClr>
                </a:solidFill>
                <a:effectLst/>
                <a:uLnTx/>
                <a:uFillTx/>
                <a:latin typeface="Raleway" pitchFamily="2" charset="0"/>
                <a:ea typeface="+mn-ea"/>
                <a:cs typeface="+mn-cs"/>
              </a:rPr>
              <a:t>Commissions will be paid </a:t>
            </a:r>
            <a:r>
              <a:rPr kumimoji="0" lang="en-US" sz="1800" b="0" i="0" u="none" strike="noStrike" kern="1200" cap="none" spc="0" normalizeH="0" baseline="0" noProof="0" dirty="0">
                <a:ln>
                  <a:noFill/>
                </a:ln>
                <a:solidFill>
                  <a:srgbClr val="1B365D">
                    <a:lumMod val="50000"/>
                  </a:srgbClr>
                </a:solidFill>
                <a:effectLst/>
                <a:uLnTx/>
                <a:uFillTx/>
                <a:latin typeface="Raleway" pitchFamily="2" charset="0"/>
                <a:ea typeface="+mn-ea"/>
                <a:cs typeface="+mn-cs"/>
              </a:rPr>
              <a:t>to Search MDs for originating Taylor Assessment related work</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B365D">
                    <a:lumMod val="50000"/>
                  </a:srgbClr>
                </a:solidFill>
                <a:effectLst/>
                <a:uLnTx/>
                <a:uFillTx/>
                <a:latin typeface="Raleway" pitchFamily="2" charset="0"/>
                <a:ea typeface="+mn-ea"/>
                <a:cs typeface="+mn-cs"/>
              </a:rPr>
              <a:t>Typical revenue credit model applies: </a:t>
            </a: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1B365D">
                    <a:lumMod val="50000"/>
                  </a:srgbClr>
                </a:solidFill>
                <a:effectLst/>
                <a:uLnTx/>
                <a:uFillTx/>
                <a:latin typeface="Raleway" pitchFamily="2" charset="0"/>
                <a:ea typeface="+mn-ea"/>
                <a:cs typeface="+mn-cs"/>
              </a:rPr>
              <a:t>20% origination credit</a:t>
            </a: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1B365D">
                    <a:lumMod val="50000"/>
                  </a:srgbClr>
                </a:solidFill>
                <a:effectLst/>
                <a:uLnTx/>
                <a:uFillTx/>
                <a:latin typeface="Raleway" pitchFamily="2" charset="0"/>
                <a:ea typeface="+mn-ea"/>
                <a:cs typeface="+mn-cs"/>
              </a:rPr>
              <a:t>30% selling credit (if applicable)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B365D">
                    <a:lumMod val="50000"/>
                  </a:srgbClr>
                </a:solidFill>
                <a:effectLst/>
                <a:uLnTx/>
                <a:uFillTx/>
                <a:latin typeface="Raleway" pitchFamily="2" charset="0"/>
                <a:ea typeface="+mn-ea"/>
                <a:cs typeface="+mn-cs"/>
              </a:rPr>
              <a:t>Cross-selling revenue credit applies to up to </a:t>
            </a:r>
            <a:r>
              <a:rPr kumimoji="0" lang="en-US" sz="1800" b="1" i="0" u="none" strike="noStrike" kern="1200" cap="none" spc="0" normalizeH="0" baseline="0" noProof="0" dirty="0">
                <a:ln>
                  <a:noFill/>
                </a:ln>
                <a:solidFill>
                  <a:srgbClr val="1B365D">
                    <a:lumMod val="50000"/>
                  </a:srgbClr>
                </a:solidFill>
                <a:effectLst/>
                <a:uLnTx/>
                <a:uFillTx/>
                <a:latin typeface="Raleway" pitchFamily="2" charset="0"/>
                <a:ea typeface="+mn-ea"/>
                <a:cs typeface="+mn-cs"/>
              </a:rPr>
              <a:t>$1M </a:t>
            </a:r>
            <a:r>
              <a:rPr kumimoji="0" lang="en-US" sz="1800" b="0" i="0" u="none" strike="noStrike" kern="1200" cap="none" spc="0" normalizeH="0" baseline="0" noProof="0" dirty="0">
                <a:ln>
                  <a:noFill/>
                </a:ln>
                <a:solidFill>
                  <a:srgbClr val="1B365D">
                    <a:lumMod val="50000"/>
                  </a:srgbClr>
                </a:solidFill>
                <a:effectLst/>
                <a:uLnTx/>
                <a:uFillTx/>
                <a:latin typeface="Raleway" pitchFamily="2" charset="0"/>
                <a:ea typeface="+mn-ea"/>
                <a:cs typeface="+mn-cs"/>
              </a:rPr>
              <a:t>in Consulting revenue occurring in first 12 months including the first sale, originated by a Search MD</a:t>
            </a:r>
          </a:p>
          <a:p>
            <a:pPr marL="285750" marR="0" lvl="0"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endParaRPr kumimoji="0" lang="en-US" sz="1800" b="0" i="0" u="none" strike="noStrike" kern="1200" cap="none" spc="0" normalizeH="0" baseline="0" noProof="0" dirty="0">
              <a:ln>
                <a:noFill/>
              </a:ln>
              <a:solidFill>
                <a:srgbClr val="1B365D">
                  <a:lumMod val="50000"/>
                </a:srgbClr>
              </a:solidFill>
              <a:effectLst/>
              <a:uLnTx/>
              <a:uFillTx/>
              <a:latin typeface="Raleway" pitchFamily="2" charset="0"/>
              <a:ea typeface="+mn-ea"/>
              <a:cs typeface="+mn-cs"/>
            </a:endParaRPr>
          </a:p>
        </p:txBody>
      </p:sp>
    </p:spTree>
    <p:extLst>
      <p:ext uri="{BB962C8B-B14F-4D97-AF65-F5344CB8AC3E}">
        <p14:creationId xmlns:p14="http://schemas.microsoft.com/office/powerpoint/2010/main" val="3782966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1F4606C8-8F66-344D-8C14-964C95FBA147}"/>
              </a:ext>
            </a:extLst>
          </p:cNvPr>
          <p:cNvSpPr/>
          <p:nvPr/>
        </p:nvSpPr>
        <p:spPr>
          <a:xfrm rot="5400000">
            <a:off x="3985543" y="-2666999"/>
            <a:ext cx="4230192" cy="12191997"/>
          </a:xfrm>
          <a:prstGeom prst="rect">
            <a:avLst/>
          </a:prstGeom>
          <a:gradFill>
            <a:gsLst>
              <a:gs pos="0">
                <a:schemeClr val="accent1">
                  <a:lumMod val="5000"/>
                  <a:lumOff val="95000"/>
                  <a:alpha val="0"/>
                </a:schemeClr>
              </a:gs>
              <a:gs pos="100000">
                <a:schemeClr val="bg1">
                  <a:alpha val="0"/>
                </a:schemeClr>
              </a:gs>
              <a:gs pos="47000">
                <a:srgbClr val="919DBA">
                  <a:alpha val="27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graphicFrame>
        <p:nvGraphicFramePr>
          <p:cNvPr id="4" name="Table 3">
            <a:extLst>
              <a:ext uri="{FF2B5EF4-FFF2-40B4-BE49-F238E27FC236}">
                <a16:creationId xmlns:a16="http://schemas.microsoft.com/office/drawing/2014/main" id="{96F386E9-4780-58A0-9E30-045E15C24C96}"/>
              </a:ext>
            </a:extLst>
          </p:cNvPr>
          <p:cNvGraphicFramePr>
            <a:graphicFrameLocks noGrp="1"/>
          </p:cNvGraphicFramePr>
          <p:nvPr>
            <p:extLst>
              <p:ext uri="{D42A27DB-BD31-4B8C-83A1-F6EECF244321}">
                <p14:modId xmlns:p14="http://schemas.microsoft.com/office/powerpoint/2010/main" val="160990069"/>
              </p:ext>
            </p:extLst>
          </p:nvPr>
        </p:nvGraphicFramePr>
        <p:xfrm>
          <a:off x="663159" y="1243821"/>
          <a:ext cx="5188674" cy="1200471"/>
        </p:xfrm>
        <a:graphic>
          <a:graphicData uri="http://schemas.openxmlformats.org/drawingml/2006/table">
            <a:tbl>
              <a:tblPr/>
              <a:tblGrid>
                <a:gridCol w="4252038">
                  <a:extLst>
                    <a:ext uri="{9D8B030D-6E8A-4147-A177-3AD203B41FA5}">
                      <a16:colId xmlns:a16="http://schemas.microsoft.com/office/drawing/2014/main" val="3674303005"/>
                    </a:ext>
                  </a:extLst>
                </a:gridCol>
                <a:gridCol w="936636">
                  <a:extLst>
                    <a:ext uri="{9D8B030D-6E8A-4147-A177-3AD203B41FA5}">
                      <a16:colId xmlns:a16="http://schemas.microsoft.com/office/drawing/2014/main" val="4177240263"/>
                    </a:ext>
                  </a:extLst>
                </a:gridCol>
              </a:tblGrid>
              <a:tr h="171120">
                <a:tc>
                  <a:txBody>
                    <a:bodyPr/>
                    <a:lstStyle/>
                    <a:p>
                      <a:pPr algn="l" fontAlgn="ctr"/>
                      <a:r>
                        <a:rPr lang="en-GB" sz="1100" b="1" i="1" u="none" strike="noStrike" dirty="0">
                          <a:solidFill>
                            <a:schemeClr val="bg1"/>
                          </a:solidFill>
                          <a:effectLst/>
                          <a:latin typeface="Arial" panose="020B0604020202020204" pitchFamily="34" charset="0"/>
                        </a:rPr>
                        <a:t>Target Culture Work/</a:t>
                      </a:r>
                    </a:p>
                  </a:txBody>
                  <a:tcPr marL="6111" marR="6111" marT="6111" marB="0" anchor="ctr">
                    <a:lnL w="12700" cap="flat" cmpd="sng" algn="ctr">
                      <a:solidFill>
                        <a:srgbClr val="26577E"/>
                      </a:solidFill>
                      <a:prstDash val="solid"/>
                      <a:round/>
                      <a:headEnd type="none" w="med" len="med"/>
                      <a:tailEnd type="none" w="med" len="med"/>
                    </a:lnL>
                    <a:lnR w="12700" cap="flat" cmpd="sng" algn="ctr">
                      <a:solidFill>
                        <a:srgbClr val="26577E"/>
                      </a:solidFill>
                      <a:prstDash val="solid"/>
                      <a:round/>
                      <a:headEnd type="none" w="med" len="med"/>
                      <a:tailEnd type="none" w="med" len="med"/>
                    </a:lnR>
                    <a:lnT w="12700" cap="flat" cmpd="sng" algn="ctr">
                      <a:solidFill>
                        <a:srgbClr val="26577E"/>
                      </a:solidFill>
                      <a:prstDash val="solid"/>
                      <a:round/>
                      <a:headEnd type="none" w="med" len="med"/>
                      <a:tailEnd type="none" w="med" len="med"/>
                    </a:lnT>
                    <a:lnB w="12700" cap="flat" cmpd="sng" algn="ctr">
                      <a:solidFill>
                        <a:srgbClr val="26577E"/>
                      </a:solidFill>
                      <a:prstDash val="solid"/>
                      <a:round/>
                      <a:headEnd type="none" w="med" len="med"/>
                      <a:tailEnd type="none" w="med" len="med"/>
                    </a:lnB>
                    <a:solidFill>
                      <a:schemeClr val="accent1"/>
                    </a:solidFill>
                  </a:tcPr>
                </a:tc>
                <a:tc>
                  <a:txBody>
                    <a:bodyPr/>
                    <a:lstStyle/>
                    <a:p>
                      <a:pPr algn="r" fontAlgn="ctr"/>
                      <a:r>
                        <a:rPr lang="en-GB" sz="1100" b="1" i="0" u="none" strike="noStrike" dirty="0">
                          <a:solidFill>
                            <a:schemeClr val="bg1"/>
                          </a:solidFill>
                          <a:effectLst/>
                          <a:latin typeface="Arial" panose="020B0604020202020204" pitchFamily="34" charset="0"/>
                        </a:rPr>
                        <a:t> Fees USD</a:t>
                      </a:r>
                    </a:p>
                  </a:txBody>
                  <a:tcPr marL="6111" marR="6111" marT="6111" marB="0" anchor="ctr">
                    <a:lnL w="12700" cap="flat" cmpd="sng" algn="ctr">
                      <a:solidFill>
                        <a:srgbClr val="26577E"/>
                      </a:solidFill>
                      <a:prstDash val="solid"/>
                      <a:round/>
                      <a:headEnd type="none" w="med" len="med"/>
                      <a:tailEnd type="none" w="med" len="med"/>
                    </a:lnL>
                    <a:lnR w="12700" cap="flat" cmpd="sng" algn="ctr">
                      <a:solidFill>
                        <a:srgbClr val="26577E"/>
                      </a:solidFill>
                      <a:prstDash val="solid"/>
                      <a:round/>
                      <a:headEnd type="none" w="med" len="med"/>
                      <a:tailEnd type="none" w="med" len="med"/>
                    </a:lnR>
                    <a:lnT w="12700" cap="flat" cmpd="sng" algn="ctr">
                      <a:solidFill>
                        <a:srgbClr val="26577E"/>
                      </a:solidFill>
                      <a:prstDash val="solid"/>
                      <a:round/>
                      <a:headEnd type="none" w="med" len="med"/>
                      <a:tailEnd type="none" w="med" len="med"/>
                    </a:lnT>
                    <a:lnB w="12700" cap="flat" cmpd="sng" algn="ctr">
                      <a:solidFill>
                        <a:srgbClr val="26577E"/>
                      </a:solidFill>
                      <a:prstDash val="solid"/>
                      <a:round/>
                      <a:headEnd type="none" w="med" len="med"/>
                      <a:tailEnd type="none" w="med" len="med"/>
                    </a:lnB>
                    <a:solidFill>
                      <a:schemeClr val="accent1"/>
                    </a:solidFill>
                  </a:tcPr>
                </a:tc>
                <a:extLst>
                  <a:ext uri="{0D108BD9-81ED-4DB2-BD59-A6C34878D82A}">
                    <a16:rowId xmlns:a16="http://schemas.microsoft.com/office/drawing/2014/main" val="636646521"/>
                  </a:ext>
                </a:extLst>
              </a:tr>
              <a:tr h="256680">
                <a:tc>
                  <a:txBody>
                    <a:bodyPr/>
                    <a:lstStyle/>
                    <a:p>
                      <a:pPr algn="l" fontAlgn="ctr"/>
                      <a:r>
                        <a:rPr lang="en-US" sz="1100" b="0" i="0" u="none" strike="noStrike" dirty="0">
                          <a:solidFill>
                            <a:srgbClr val="000000"/>
                          </a:solidFill>
                          <a:effectLst/>
                          <a:latin typeface="Arial" panose="020B0604020202020204" pitchFamily="34" charset="0"/>
                        </a:rPr>
                        <a:t>1</a:t>
                      </a:r>
                      <a:r>
                        <a:rPr lang="en-US" sz="1100" b="0" i="0" u="none" strike="noStrike" baseline="30000" dirty="0">
                          <a:solidFill>
                            <a:srgbClr val="000000"/>
                          </a:solidFill>
                          <a:effectLst/>
                          <a:latin typeface="Arial" panose="020B0604020202020204" pitchFamily="34" charset="0"/>
                        </a:rPr>
                        <a:t>st</a:t>
                      </a:r>
                      <a:r>
                        <a:rPr lang="en-US" sz="1100" b="0" i="0" u="none" strike="noStrike" dirty="0">
                          <a:solidFill>
                            <a:srgbClr val="000000"/>
                          </a:solidFill>
                          <a:effectLst/>
                          <a:latin typeface="Arial" panose="020B0604020202020204" pitchFamily="34" charset="0"/>
                        </a:rPr>
                        <a:t> Taylor Assessment target definition of culture/team</a:t>
                      </a:r>
                    </a:p>
                  </a:txBody>
                  <a:tcPr marL="6111" marR="6111" marT="6111" marB="0" anchor="ctr">
                    <a:lnL>
                      <a:noFill/>
                    </a:lnL>
                    <a:lnR>
                      <a:noFill/>
                    </a:lnR>
                    <a:lnT w="12700" cap="flat" cmpd="sng" algn="ctr">
                      <a:solidFill>
                        <a:srgbClr val="26577E"/>
                      </a:solidFill>
                      <a:prstDash val="solid"/>
                      <a:round/>
                      <a:headEnd type="none" w="med" len="med"/>
                      <a:tailEnd type="none" w="med" len="med"/>
                    </a:lnT>
                    <a:lnB>
                      <a:noFill/>
                    </a:lnB>
                  </a:tcPr>
                </a:tc>
                <a:tc>
                  <a:txBody>
                    <a:bodyPr/>
                    <a:lstStyle/>
                    <a:p>
                      <a:pPr algn="r" fontAlgn="ctr"/>
                      <a:r>
                        <a:rPr lang="en-GB" sz="1200" b="1" i="0" u="none" strike="noStrike" dirty="0">
                          <a:solidFill>
                            <a:srgbClr val="000000"/>
                          </a:solidFill>
                          <a:effectLst/>
                          <a:latin typeface="Arial" panose="020B0604020202020204" pitchFamily="34" charset="0"/>
                        </a:rPr>
                        <a:t> $7,500.00 </a:t>
                      </a:r>
                    </a:p>
                  </a:txBody>
                  <a:tcPr marL="6111" marR="6111" marT="6111" marB="0" anchor="ctr">
                    <a:lnL>
                      <a:noFill/>
                    </a:lnL>
                    <a:lnR>
                      <a:noFill/>
                    </a:lnR>
                    <a:lnT w="12700" cap="flat" cmpd="sng" algn="ctr">
                      <a:solidFill>
                        <a:srgbClr val="26577E"/>
                      </a:solidFill>
                      <a:prstDash val="solid"/>
                      <a:round/>
                      <a:headEnd type="none" w="med" len="med"/>
                      <a:tailEnd type="none" w="med" len="med"/>
                    </a:lnT>
                    <a:lnB>
                      <a:noFill/>
                    </a:lnB>
                  </a:tcPr>
                </a:tc>
                <a:extLst>
                  <a:ext uri="{0D108BD9-81ED-4DB2-BD59-A6C34878D82A}">
                    <a16:rowId xmlns:a16="http://schemas.microsoft.com/office/drawing/2014/main" val="1311555641"/>
                  </a:ext>
                </a:extLst>
              </a:tr>
              <a:tr h="256680">
                <a:tc>
                  <a:txBody>
                    <a:bodyPr/>
                    <a:lstStyle/>
                    <a:p>
                      <a:pPr algn="l" fontAlgn="ctr"/>
                      <a:r>
                        <a:rPr lang="en-US" sz="1100" b="0" i="0" u="none" strike="noStrike" dirty="0">
                          <a:solidFill>
                            <a:srgbClr val="000000"/>
                          </a:solidFill>
                          <a:effectLst/>
                          <a:latin typeface="Arial" panose="020B0604020202020204" pitchFamily="34" charset="0"/>
                        </a:rPr>
                        <a:t>Simplified target definition if client culture is already fully defined</a:t>
                      </a:r>
                    </a:p>
                  </a:txBody>
                  <a:tcPr marL="6111" marR="6111" marT="6111" marB="0" anchor="ctr">
                    <a:lnL>
                      <a:noFill/>
                    </a:lnL>
                    <a:lnR>
                      <a:noFill/>
                    </a:lnR>
                    <a:lnT>
                      <a:noFill/>
                    </a:lnT>
                    <a:lnB>
                      <a:noFill/>
                    </a:lnB>
                  </a:tcPr>
                </a:tc>
                <a:tc>
                  <a:txBody>
                    <a:bodyPr/>
                    <a:lstStyle/>
                    <a:p>
                      <a:pPr algn="r" fontAlgn="ctr"/>
                      <a:r>
                        <a:rPr lang="en-GB" sz="1200" b="1" i="0" u="none" strike="noStrike" dirty="0">
                          <a:solidFill>
                            <a:srgbClr val="000000"/>
                          </a:solidFill>
                          <a:effectLst/>
                          <a:latin typeface="Arial" panose="020B0604020202020204" pitchFamily="34" charset="0"/>
                        </a:rPr>
                        <a:t> $3,500.00 </a:t>
                      </a:r>
                    </a:p>
                  </a:txBody>
                  <a:tcPr marL="6111" marR="6111" marT="6111" marB="0" anchor="ctr">
                    <a:lnL>
                      <a:noFill/>
                    </a:lnL>
                    <a:lnR>
                      <a:noFill/>
                    </a:lnR>
                    <a:lnT>
                      <a:noFill/>
                    </a:lnT>
                    <a:lnB>
                      <a:noFill/>
                    </a:lnB>
                  </a:tcPr>
                </a:tc>
                <a:extLst>
                  <a:ext uri="{0D108BD9-81ED-4DB2-BD59-A6C34878D82A}">
                    <a16:rowId xmlns:a16="http://schemas.microsoft.com/office/drawing/2014/main" val="897584160"/>
                  </a:ext>
                </a:extLst>
              </a:tr>
              <a:tr h="256680">
                <a:tc>
                  <a:txBody>
                    <a:bodyPr/>
                    <a:lstStyle/>
                    <a:p>
                      <a:pPr lvl="1" algn="l" fontAlgn="ctr"/>
                      <a:r>
                        <a:rPr lang="en-US" sz="1100" b="0" i="0" u="none" strike="noStrike" dirty="0">
                          <a:solidFill>
                            <a:srgbClr val="000000"/>
                          </a:solidFill>
                          <a:effectLst/>
                          <a:latin typeface="Arial" panose="020B0604020202020204" pitchFamily="34" charset="0"/>
                        </a:rPr>
                        <a:t>Target definition for additional business units, team, roles</a:t>
                      </a:r>
                    </a:p>
                  </a:txBody>
                  <a:tcPr marL="6111" marR="6111" marT="6111" marB="0" anchor="ctr">
                    <a:lnL>
                      <a:noFill/>
                    </a:lnL>
                    <a:lnR>
                      <a:noFill/>
                    </a:lnR>
                    <a:lnT>
                      <a:noFill/>
                    </a:lnT>
                    <a:lnB>
                      <a:noFill/>
                    </a:lnB>
                  </a:tcPr>
                </a:tc>
                <a:tc>
                  <a:txBody>
                    <a:bodyPr/>
                    <a:lstStyle/>
                    <a:p>
                      <a:pPr algn="r" fontAlgn="ctr"/>
                      <a:r>
                        <a:rPr lang="en-GB" sz="1100" b="0" i="0" u="none" strike="noStrike" dirty="0">
                          <a:solidFill>
                            <a:srgbClr val="000000"/>
                          </a:solidFill>
                          <a:effectLst/>
                          <a:latin typeface="Arial" panose="020B0604020202020204" pitchFamily="34" charset="0"/>
                        </a:rPr>
                        <a:t> $1,700.00 </a:t>
                      </a:r>
                    </a:p>
                  </a:txBody>
                  <a:tcPr marL="6111" marR="6111" marT="6111" marB="0" anchor="ctr">
                    <a:lnL>
                      <a:noFill/>
                    </a:lnL>
                    <a:lnR>
                      <a:noFill/>
                    </a:lnR>
                    <a:lnT>
                      <a:noFill/>
                    </a:lnT>
                    <a:lnB>
                      <a:noFill/>
                    </a:lnB>
                  </a:tcPr>
                </a:tc>
                <a:extLst>
                  <a:ext uri="{0D108BD9-81ED-4DB2-BD59-A6C34878D82A}">
                    <a16:rowId xmlns:a16="http://schemas.microsoft.com/office/drawing/2014/main" val="2842385301"/>
                  </a:ext>
                </a:extLst>
              </a:tr>
              <a:tr h="256680">
                <a:tc>
                  <a:txBody>
                    <a:bodyPr/>
                    <a:lstStyle/>
                    <a:p>
                      <a:pPr algn="l" fontAlgn="ctr"/>
                      <a:r>
                        <a:rPr lang="en-US" sz="1100" b="0" i="0" u="none" strike="noStrike" dirty="0">
                          <a:solidFill>
                            <a:srgbClr val="000000"/>
                          </a:solidFill>
                          <a:effectLst/>
                          <a:latin typeface="Arial" panose="020B0604020202020204" pitchFamily="34" charset="0"/>
                        </a:rPr>
                        <a:t>More extensive Target Culture Mapping workshop with senior team</a:t>
                      </a:r>
                    </a:p>
                  </a:txBody>
                  <a:tcPr marL="6111" marR="6111" marT="6111" marB="0" anchor="ctr">
                    <a:lnL>
                      <a:noFill/>
                    </a:lnL>
                    <a:lnR>
                      <a:noFill/>
                    </a:lnR>
                    <a:lnT>
                      <a:noFill/>
                    </a:lnT>
                    <a:lnB>
                      <a:noFill/>
                    </a:lnB>
                  </a:tcPr>
                </a:tc>
                <a:tc>
                  <a:txBody>
                    <a:bodyPr/>
                    <a:lstStyle/>
                    <a:p>
                      <a:pPr algn="r" fontAlgn="ctr"/>
                      <a:r>
                        <a:rPr lang="en-GB" sz="1200" b="1" i="0" u="none" strike="noStrike" dirty="0">
                          <a:solidFill>
                            <a:srgbClr val="000000"/>
                          </a:solidFill>
                          <a:effectLst/>
                          <a:latin typeface="Arial" panose="020B0604020202020204" pitchFamily="34" charset="0"/>
                        </a:rPr>
                        <a:t> $22,000.00 </a:t>
                      </a:r>
                    </a:p>
                  </a:txBody>
                  <a:tcPr marL="6111" marR="6111" marT="6111" marB="0" anchor="ctr">
                    <a:lnL>
                      <a:noFill/>
                    </a:lnL>
                    <a:lnR>
                      <a:noFill/>
                    </a:lnR>
                    <a:lnT>
                      <a:noFill/>
                    </a:lnT>
                    <a:lnB>
                      <a:noFill/>
                    </a:lnB>
                  </a:tcPr>
                </a:tc>
                <a:extLst>
                  <a:ext uri="{0D108BD9-81ED-4DB2-BD59-A6C34878D82A}">
                    <a16:rowId xmlns:a16="http://schemas.microsoft.com/office/drawing/2014/main" val="2449087145"/>
                  </a:ext>
                </a:extLst>
              </a:tr>
            </a:tbl>
          </a:graphicData>
        </a:graphic>
      </p:graphicFrame>
      <p:graphicFrame>
        <p:nvGraphicFramePr>
          <p:cNvPr id="5" name="Object 4" hidden="1">
            <a:extLst>
              <a:ext uri="{FF2B5EF4-FFF2-40B4-BE49-F238E27FC236}">
                <a16:creationId xmlns:a16="http://schemas.microsoft.com/office/drawing/2014/main" id="{30CF9368-00A8-4C58-A4BA-9E6E04BCF30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30CF9368-00A8-4C58-A4BA-9E6E04BCF3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7" name="Rectangle 26">
            <a:extLst>
              <a:ext uri="{FF2B5EF4-FFF2-40B4-BE49-F238E27FC236}">
                <a16:creationId xmlns:a16="http://schemas.microsoft.com/office/drawing/2014/main" id="{A3A86E05-4430-5147-8AD8-C7ABDDDFE430}"/>
              </a:ext>
            </a:extLst>
          </p:cNvPr>
          <p:cNvSpPr/>
          <p:nvPr/>
        </p:nvSpPr>
        <p:spPr>
          <a:xfrm>
            <a:off x="539569" y="401072"/>
            <a:ext cx="7208352"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800" dirty="0">
                <a:gradFill>
                  <a:gsLst>
                    <a:gs pos="13000">
                      <a:srgbClr val="8C9CBB"/>
                    </a:gs>
                    <a:gs pos="99000">
                      <a:srgbClr val="2D3269"/>
                    </a:gs>
                  </a:gsLst>
                  <a:lin ang="16200000" scaled="0"/>
                </a:gradFill>
                <a:latin typeface="Raleway" pitchFamily="2" charset="0"/>
              </a:rPr>
              <a:t>Full Pricing List</a:t>
            </a:r>
            <a:endParaRPr lang="en-US" sz="2800" dirty="0">
              <a:gradFill>
                <a:gsLst>
                  <a:gs pos="13000">
                    <a:srgbClr val="8C9CBB"/>
                  </a:gs>
                  <a:gs pos="99000">
                    <a:srgbClr val="2D3269"/>
                  </a:gs>
                </a:gsLst>
                <a:lin ang="16200000" scaled="0"/>
              </a:gradFill>
              <a:latin typeface="Raleway" pitchFamily="2" charset="0"/>
            </a:endParaRPr>
          </a:p>
        </p:txBody>
      </p:sp>
      <p:sp>
        <p:nvSpPr>
          <p:cNvPr id="21" name="TextBox 20">
            <a:extLst>
              <a:ext uri="{FF2B5EF4-FFF2-40B4-BE49-F238E27FC236}">
                <a16:creationId xmlns:a16="http://schemas.microsoft.com/office/drawing/2014/main" id="{49869674-5A1C-9E4D-AFD8-9B526B2F8F58}"/>
              </a:ext>
            </a:extLst>
          </p:cNvPr>
          <p:cNvSpPr txBox="1"/>
          <p:nvPr/>
        </p:nvSpPr>
        <p:spPr>
          <a:xfrm>
            <a:off x="4639" y="180502"/>
            <a:ext cx="8278212" cy="1245534"/>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1000"/>
              </a:spcBef>
              <a:spcAft>
                <a:spcPts val="800"/>
              </a:spcAft>
              <a:buClrTx/>
              <a:buSzTx/>
              <a:buFontTx/>
              <a:buAutoNum type="arabicPeriod"/>
              <a:tabLst/>
              <a:defRPr/>
            </a:pPr>
            <a:endParaRPr kumimoji="0" lang="en-GB" sz="1400" b="0" i="0" u="none" strike="noStrike" kern="0" cap="none" spc="0" normalizeH="0" baseline="0" noProof="0" dirty="0">
              <a:ln>
                <a:noFill/>
              </a:ln>
              <a:solidFill>
                <a:srgbClr val="3C3834">
                  <a:lumMod val="60000"/>
                  <a:lumOff val="40000"/>
                </a:srgbClr>
              </a:solidFill>
              <a:effectLst/>
              <a:uLnTx/>
              <a:uFillTx/>
              <a:latin typeface="Effra" panose="020B0603020203020204" pitchFamily="34" charset="0"/>
              <a:ea typeface="Times New Roman" panose="02020603050405020304" pitchFamily="18" charset="0"/>
              <a:cs typeface="Effra" panose="020B0603020203020204" pitchFamily="34" charset="0"/>
            </a:endParaRPr>
          </a:p>
          <a:p>
            <a:pPr marL="342900" marR="0" lvl="0" indent="-342900" algn="l" defTabSz="914400" rtl="0" eaLnBrk="1" fontAlgn="auto" latinLnBrk="0" hangingPunct="1">
              <a:lnSpc>
                <a:spcPct val="107000"/>
              </a:lnSpc>
              <a:spcBef>
                <a:spcPts val="1000"/>
              </a:spcBef>
              <a:spcAft>
                <a:spcPts val="800"/>
              </a:spcAft>
              <a:buClrTx/>
              <a:buSzTx/>
              <a:buFontTx/>
              <a:buAutoNum type="arabicPeriod"/>
              <a:tabLst/>
              <a:defRPr/>
            </a:pPr>
            <a:endParaRPr kumimoji="0" lang="en-GB" sz="1400" b="0" i="0" u="none" strike="noStrike" kern="0" cap="none" spc="0" normalizeH="0" baseline="0" noProof="0" dirty="0">
              <a:ln>
                <a:noFill/>
              </a:ln>
              <a:solidFill>
                <a:srgbClr val="3C3834">
                  <a:lumMod val="60000"/>
                  <a:lumOff val="40000"/>
                </a:srgbClr>
              </a:solidFill>
              <a:effectLst/>
              <a:uLnTx/>
              <a:uFillTx/>
              <a:latin typeface="Effra" panose="020B0603020203020204" pitchFamily="34" charset="0"/>
              <a:ea typeface="Times New Roman" panose="02020603050405020304" pitchFamily="18" charset="0"/>
              <a:cs typeface="Effra" panose="020B0603020203020204" pitchFamily="34" charset="0"/>
            </a:endParaRPr>
          </a:p>
          <a:p>
            <a:pPr marL="342900" marR="0" lvl="0" indent="-342900" algn="l" defTabSz="914400" rtl="0" eaLnBrk="1" fontAlgn="auto" latinLnBrk="0" hangingPunct="1">
              <a:lnSpc>
                <a:spcPct val="107000"/>
              </a:lnSpc>
              <a:spcBef>
                <a:spcPts val="1000"/>
              </a:spcBef>
              <a:spcAft>
                <a:spcPts val="800"/>
              </a:spcAft>
              <a:buClrTx/>
              <a:buSzTx/>
              <a:buFontTx/>
              <a:buAutoNum type="arabicPeriod"/>
              <a:tabLst/>
              <a:defRPr/>
            </a:pPr>
            <a:endParaRPr kumimoji="0" lang="en-GB" sz="1400" b="0" i="0" u="none" strike="noStrike" kern="1200" cap="none" spc="0" normalizeH="0" baseline="0" noProof="0" dirty="0">
              <a:ln>
                <a:noFill/>
              </a:ln>
              <a:solidFill>
                <a:srgbClr val="3C3834">
                  <a:lumMod val="60000"/>
                  <a:lumOff val="40000"/>
                </a:srgbClr>
              </a:solidFill>
              <a:effectLst/>
              <a:uLnTx/>
              <a:uFillTx/>
              <a:latin typeface="Effra" panose="020B0603020203020204" pitchFamily="34" charset="0"/>
              <a:ea typeface="+mn-ea"/>
              <a:cs typeface="Effra" panose="020B0603020203020204" pitchFamily="34" charset="0"/>
            </a:endParaRPr>
          </a:p>
        </p:txBody>
      </p:sp>
      <p:graphicFrame>
        <p:nvGraphicFramePr>
          <p:cNvPr id="2" name="Table 1">
            <a:extLst>
              <a:ext uri="{FF2B5EF4-FFF2-40B4-BE49-F238E27FC236}">
                <a16:creationId xmlns:a16="http://schemas.microsoft.com/office/drawing/2014/main" id="{21ADD083-EAEB-DD1C-3493-F8691D9A9F89}"/>
              </a:ext>
            </a:extLst>
          </p:cNvPr>
          <p:cNvGraphicFramePr>
            <a:graphicFrameLocks noGrp="1"/>
          </p:cNvGraphicFramePr>
          <p:nvPr>
            <p:extLst>
              <p:ext uri="{D42A27DB-BD31-4B8C-83A1-F6EECF244321}">
                <p14:modId xmlns:p14="http://schemas.microsoft.com/office/powerpoint/2010/main" val="2084579014"/>
              </p:ext>
            </p:extLst>
          </p:nvPr>
        </p:nvGraphicFramePr>
        <p:xfrm>
          <a:off x="632872" y="2590922"/>
          <a:ext cx="5230241" cy="3052843"/>
        </p:xfrm>
        <a:graphic>
          <a:graphicData uri="http://schemas.openxmlformats.org/drawingml/2006/table">
            <a:tbl>
              <a:tblPr/>
              <a:tblGrid>
                <a:gridCol w="4408504">
                  <a:extLst>
                    <a:ext uri="{9D8B030D-6E8A-4147-A177-3AD203B41FA5}">
                      <a16:colId xmlns:a16="http://schemas.microsoft.com/office/drawing/2014/main" val="839661905"/>
                    </a:ext>
                  </a:extLst>
                </a:gridCol>
                <a:gridCol w="821737">
                  <a:extLst>
                    <a:ext uri="{9D8B030D-6E8A-4147-A177-3AD203B41FA5}">
                      <a16:colId xmlns:a16="http://schemas.microsoft.com/office/drawing/2014/main" val="901486444"/>
                    </a:ext>
                  </a:extLst>
                </a:gridCol>
              </a:tblGrid>
              <a:tr h="171120">
                <a:tc>
                  <a:txBody>
                    <a:bodyPr/>
                    <a:lstStyle/>
                    <a:p>
                      <a:pPr algn="l" fontAlgn="ctr"/>
                      <a:r>
                        <a:rPr lang="en-GB" sz="1100" b="1" i="1" u="none" strike="noStrike" dirty="0">
                          <a:solidFill>
                            <a:schemeClr val="bg1"/>
                          </a:solidFill>
                          <a:effectLst/>
                          <a:latin typeface="Arial" panose="020B0604020202020204" pitchFamily="34" charset="0"/>
                        </a:rPr>
                        <a:t>Survey Completion</a:t>
                      </a:r>
                    </a:p>
                  </a:txBody>
                  <a:tcPr marL="6111" marR="6111" marT="6111" marB="0" anchor="ctr">
                    <a:lnL>
                      <a:noFill/>
                    </a:lnL>
                    <a:lnR>
                      <a:noFill/>
                    </a:lnR>
                    <a:lnT>
                      <a:noFill/>
                    </a:lnT>
                    <a:lnB>
                      <a:noFill/>
                    </a:lnB>
                    <a:solidFill>
                      <a:schemeClr val="accent1"/>
                    </a:solidFill>
                  </a:tcPr>
                </a:tc>
                <a:tc>
                  <a:txBody>
                    <a:bodyPr/>
                    <a:lstStyle/>
                    <a:p>
                      <a:pPr algn="r" fontAlgn="ctr"/>
                      <a:endParaRPr lang="en-GB" sz="1100" b="1" i="0" u="none" strike="noStrike" dirty="0">
                        <a:solidFill>
                          <a:schemeClr val="bg1"/>
                        </a:solidFill>
                        <a:effectLst/>
                        <a:latin typeface="Arial" panose="020B0604020202020204" pitchFamily="34" charset="0"/>
                      </a:endParaRPr>
                    </a:p>
                  </a:txBody>
                  <a:tcPr marL="6111" marR="6111" marT="6111" marB="0" anchor="ctr">
                    <a:lnL>
                      <a:noFill/>
                    </a:lnL>
                    <a:lnR>
                      <a:noFill/>
                    </a:lnR>
                    <a:lnT>
                      <a:noFill/>
                    </a:lnT>
                    <a:lnB>
                      <a:noFill/>
                    </a:lnB>
                    <a:solidFill>
                      <a:schemeClr val="accent1"/>
                    </a:solidFill>
                  </a:tcPr>
                </a:tc>
                <a:extLst>
                  <a:ext uri="{0D108BD9-81ED-4DB2-BD59-A6C34878D82A}">
                    <a16:rowId xmlns:a16="http://schemas.microsoft.com/office/drawing/2014/main" val="3197893018"/>
                  </a:ext>
                </a:extLst>
              </a:tr>
              <a:tr h="171120">
                <a:tc>
                  <a:txBody>
                    <a:bodyPr/>
                    <a:lstStyle/>
                    <a:p>
                      <a:pPr algn="l" fontAlgn="ctr"/>
                      <a:r>
                        <a:rPr lang="en-GB" sz="1100" b="1" i="0" u="none" strike="noStrike" dirty="0">
                          <a:solidFill>
                            <a:srgbClr val="000000"/>
                          </a:solidFill>
                          <a:effectLst/>
                          <a:latin typeface="Arial" panose="020B0604020202020204" pitchFamily="34" charset="0"/>
                        </a:rPr>
                        <a:t>Taylor Assessment </a:t>
                      </a:r>
                      <a:r>
                        <a:rPr lang="en-GB" sz="1100" b="0" i="0" u="none" strike="noStrike" dirty="0">
                          <a:solidFill>
                            <a:srgbClr val="000000"/>
                          </a:solidFill>
                          <a:effectLst/>
                          <a:latin typeface="Arial" panose="020B0604020202020204" pitchFamily="34" charset="0"/>
                        </a:rPr>
                        <a:t>(per participant)</a:t>
                      </a:r>
                    </a:p>
                  </a:txBody>
                  <a:tcPr marL="6111" marR="6111" marT="6111" marB="0" anchor="ctr">
                    <a:lnL>
                      <a:noFill/>
                    </a:lnL>
                    <a:lnR>
                      <a:noFill/>
                    </a:lnR>
                    <a:lnT>
                      <a:noFill/>
                    </a:lnT>
                    <a:lnB>
                      <a:noFill/>
                    </a:lnB>
                  </a:tcPr>
                </a:tc>
                <a:tc>
                  <a:txBody>
                    <a:bodyPr/>
                    <a:lstStyle/>
                    <a:p>
                      <a:pPr algn="r" fontAlgn="ctr"/>
                      <a:r>
                        <a:rPr lang="en-GB" sz="1200" b="1" i="0" u="none" strike="noStrike" dirty="0">
                          <a:solidFill>
                            <a:srgbClr val="000000"/>
                          </a:solidFill>
                          <a:effectLst/>
                          <a:latin typeface="Arial" panose="020B0604020202020204" pitchFamily="34" charset="0"/>
                        </a:rPr>
                        <a:t> $400.00 </a:t>
                      </a:r>
                    </a:p>
                  </a:txBody>
                  <a:tcPr marL="6111" marR="6111" marT="6111" marB="0" anchor="ctr">
                    <a:lnL>
                      <a:noFill/>
                    </a:lnL>
                    <a:lnR>
                      <a:noFill/>
                    </a:lnR>
                    <a:lnT>
                      <a:noFill/>
                    </a:lnT>
                    <a:lnB>
                      <a:noFill/>
                    </a:lnB>
                    <a:noFill/>
                  </a:tcPr>
                </a:tc>
                <a:extLst>
                  <a:ext uri="{0D108BD9-81ED-4DB2-BD59-A6C34878D82A}">
                    <a16:rowId xmlns:a16="http://schemas.microsoft.com/office/drawing/2014/main" val="520041662"/>
                  </a:ext>
                </a:extLst>
              </a:tr>
              <a:tr h="171120">
                <a:tc>
                  <a:txBody>
                    <a:bodyPr/>
                    <a:lstStyle/>
                    <a:p>
                      <a:pPr algn="l" fontAlgn="ctr"/>
                      <a:endParaRPr lang="en-GB" sz="1100" b="0" i="0" u="none" strike="noStrike" dirty="0">
                        <a:solidFill>
                          <a:srgbClr val="000000"/>
                        </a:solidFill>
                        <a:effectLst/>
                        <a:latin typeface="Arial" panose="020B0604020202020204" pitchFamily="34" charset="0"/>
                      </a:endParaRPr>
                    </a:p>
                  </a:txBody>
                  <a:tcPr marL="6111" marR="6111" marT="6111" marB="0" anchor="ctr">
                    <a:lnL>
                      <a:noFill/>
                    </a:lnL>
                    <a:lnR>
                      <a:noFill/>
                    </a:lnR>
                    <a:lnT>
                      <a:noFill/>
                    </a:lnT>
                    <a:lnB>
                      <a:noFill/>
                    </a:lnB>
                  </a:tcPr>
                </a:tc>
                <a:tc>
                  <a:txBody>
                    <a:bodyPr/>
                    <a:lstStyle/>
                    <a:p>
                      <a:pPr algn="l" fontAlgn="ctr"/>
                      <a:endParaRPr lang="en-GB" sz="1100" b="0" i="0" u="none" strike="noStrike" dirty="0">
                        <a:solidFill>
                          <a:srgbClr val="000000"/>
                        </a:solidFill>
                        <a:effectLst/>
                        <a:latin typeface="Arial" panose="020B0604020202020204" pitchFamily="34" charset="0"/>
                      </a:endParaRPr>
                    </a:p>
                  </a:txBody>
                  <a:tcPr marL="6111" marR="6111" marT="6111" marB="0" anchor="ctr">
                    <a:lnL>
                      <a:noFill/>
                    </a:lnL>
                    <a:lnR>
                      <a:noFill/>
                    </a:lnR>
                    <a:lnT>
                      <a:noFill/>
                    </a:lnT>
                    <a:lnB>
                      <a:noFill/>
                    </a:lnB>
                    <a:noFill/>
                  </a:tcPr>
                </a:tc>
                <a:extLst>
                  <a:ext uri="{0D108BD9-81ED-4DB2-BD59-A6C34878D82A}">
                    <a16:rowId xmlns:a16="http://schemas.microsoft.com/office/drawing/2014/main" val="2170052847"/>
                  </a:ext>
                </a:extLst>
              </a:tr>
              <a:tr h="171120">
                <a:tc>
                  <a:txBody>
                    <a:bodyPr/>
                    <a:lstStyle/>
                    <a:p>
                      <a:pPr algn="l" fontAlgn="ctr"/>
                      <a:r>
                        <a:rPr lang="en-GB" sz="1100" b="1" i="1" u="none" strike="noStrike" dirty="0">
                          <a:solidFill>
                            <a:schemeClr val="bg1"/>
                          </a:solidFill>
                          <a:effectLst/>
                          <a:latin typeface="Arial" panose="020B0604020202020204" pitchFamily="34" charset="0"/>
                        </a:rPr>
                        <a:t>Report Debriefs &amp; Advisory Work</a:t>
                      </a:r>
                    </a:p>
                  </a:txBody>
                  <a:tcPr marL="6111" marR="6111" marT="6111" marB="0" anchor="ctr">
                    <a:lnL>
                      <a:noFill/>
                    </a:lnL>
                    <a:lnR>
                      <a:noFill/>
                    </a:lnR>
                    <a:lnT>
                      <a:noFill/>
                    </a:lnT>
                    <a:lnB>
                      <a:noFill/>
                    </a:lnB>
                    <a:solidFill>
                      <a:schemeClr val="accent1"/>
                    </a:solidFill>
                  </a:tcPr>
                </a:tc>
                <a:tc>
                  <a:txBody>
                    <a:bodyPr/>
                    <a:lstStyle/>
                    <a:p>
                      <a:pPr algn="r" fontAlgn="ctr"/>
                      <a:endParaRPr lang="en-GB" sz="1100" b="0" i="0" u="none" strike="noStrike" dirty="0">
                        <a:solidFill>
                          <a:srgbClr val="000000"/>
                        </a:solidFill>
                        <a:effectLst/>
                        <a:latin typeface="Arial" panose="020B0604020202020204" pitchFamily="34" charset="0"/>
                      </a:endParaRPr>
                    </a:p>
                  </a:txBody>
                  <a:tcPr marL="6111" marR="6111" marT="6111" marB="0" anchor="ctr">
                    <a:lnL>
                      <a:noFill/>
                    </a:lnL>
                    <a:lnR>
                      <a:noFill/>
                    </a:lnR>
                    <a:lnT>
                      <a:noFill/>
                    </a:lnT>
                    <a:lnB>
                      <a:noFill/>
                    </a:lnB>
                    <a:solidFill>
                      <a:schemeClr val="accent1"/>
                    </a:solidFill>
                  </a:tcPr>
                </a:tc>
                <a:extLst>
                  <a:ext uri="{0D108BD9-81ED-4DB2-BD59-A6C34878D82A}">
                    <a16:rowId xmlns:a16="http://schemas.microsoft.com/office/drawing/2014/main" val="1212736471"/>
                  </a:ext>
                </a:extLst>
              </a:tr>
              <a:tr h="420979">
                <a:tc>
                  <a:txBody>
                    <a:bodyPr/>
                    <a:lstStyle/>
                    <a:p>
                      <a:pPr algn="l" fontAlgn="ctr"/>
                      <a:r>
                        <a:rPr lang="en-US" sz="1100" b="1" i="0" u="none" strike="noStrike" dirty="0">
                          <a:solidFill>
                            <a:srgbClr val="000000"/>
                          </a:solidFill>
                          <a:effectLst/>
                          <a:latin typeface="Arial" panose="020B0604020202020204" pitchFamily="34" charset="0"/>
                        </a:rPr>
                        <a:t>Client Advisory Debrief </a:t>
                      </a:r>
                      <a:r>
                        <a:rPr lang="en-US" sz="1100" b="0" i="0" u="none" strike="noStrike" dirty="0">
                          <a:solidFill>
                            <a:srgbClr val="000000"/>
                          </a:solidFill>
                          <a:effectLst/>
                          <a:latin typeface="Arial" panose="020B0604020202020204" pitchFamily="34" charset="0"/>
                        </a:rPr>
                        <a:t>on Slate (multiple candidates) including candidate recommendations (high-med-low)</a:t>
                      </a:r>
                    </a:p>
                  </a:txBody>
                  <a:tcPr marL="6111" marR="6111" marT="6111" marB="0" anchor="ctr">
                    <a:lnL>
                      <a:noFill/>
                    </a:lnL>
                    <a:lnR>
                      <a:noFill/>
                    </a:lnR>
                    <a:lnT>
                      <a:noFill/>
                    </a:lnT>
                    <a:lnB>
                      <a:noFill/>
                    </a:lnB>
                  </a:tcPr>
                </a:tc>
                <a:tc>
                  <a:txBody>
                    <a:bodyPr/>
                    <a:lstStyle/>
                    <a:p>
                      <a:pPr algn="r" fontAlgn="ctr"/>
                      <a:r>
                        <a:rPr lang="en-GB" sz="1200" b="1" i="0" u="none" strike="noStrike" dirty="0">
                          <a:solidFill>
                            <a:srgbClr val="000000"/>
                          </a:solidFill>
                          <a:effectLst/>
                          <a:latin typeface="Arial" panose="020B0604020202020204" pitchFamily="34" charset="0"/>
                        </a:rPr>
                        <a:t> $3,400.00 </a:t>
                      </a:r>
                    </a:p>
                  </a:txBody>
                  <a:tcPr marL="6111" marR="6111" marT="6111" marB="0" anchor="ctr">
                    <a:lnL>
                      <a:noFill/>
                    </a:lnL>
                    <a:lnR>
                      <a:noFill/>
                    </a:lnR>
                    <a:lnT>
                      <a:noFill/>
                    </a:lnT>
                    <a:lnB>
                      <a:noFill/>
                    </a:lnB>
                    <a:noFill/>
                  </a:tcPr>
                </a:tc>
                <a:extLst>
                  <a:ext uri="{0D108BD9-81ED-4DB2-BD59-A6C34878D82A}">
                    <a16:rowId xmlns:a16="http://schemas.microsoft.com/office/drawing/2014/main" val="1340088079"/>
                  </a:ext>
                </a:extLst>
              </a:tr>
              <a:tr h="256680">
                <a:tc>
                  <a:txBody>
                    <a:bodyPr/>
                    <a:lstStyle/>
                    <a:p>
                      <a:pPr algn="l" fontAlgn="ctr"/>
                      <a:r>
                        <a:rPr lang="en-GB" sz="1100" b="0" i="0" u="none" strike="noStrike" dirty="0">
                          <a:solidFill>
                            <a:srgbClr val="000000"/>
                          </a:solidFill>
                          <a:effectLst/>
                          <a:latin typeface="Arial" panose="020B0604020202020204" pitchFamily="34" charset="0"/>
                        </a:rPr>
                        <a:t>1:1 Candidate Participant Debrief 60' (hiring)</a:t>
                      </a:r>
                    </a:p>
                  </a:txBody>
                  <a:tcPr marL="6111" marR="6111" marT="6111" marB="0" anchor="ctr">
                    <a:lnL>
                      <a:noFill/>
                    </a:lnL>
                    <a:lnR>
                      <a:noFill/>
                    </a:lnR>
                    <a:lnT>
                      <a:noFill/>
                    </a:lnT>
                    <a:lnB>
                      <a:noFill/>
                    </a:lnB>
                  </a:tcPr>
                </a:tc>
                <a:tc>
                  <a:txBody>
                    <a:bodyPr/>
                    <a:lstStyle/>
                    <a:p>
                      <a:pPr algn="r" fontAlgn="ctr"/>
                      <a:r>
                        <a:rPr lang="en-GB" sz="1100" b="0" i="0" u="none" strike="noStrike" dirty="0">
                          <a:solidFill>
                            <a:srgbClr val="000000"/>
                          </a:solidFill>
                          <a:effectLst/>
                          <a:latin typeface="Arial" panose="020B0604020202020204" pitchFamily="34" charset="0"/>
                        </a:rPr>
                        <a:t> $1,700.00 </a:t>
                      </a:r>
                    </a:p>
                  </a:txBody>
                  <a:tcPr marL="6111" marR="6111" marT="6111" marB="0" anchor="ctr">
                    <a:lnL>
                      <a:noFill/>
                    </a:lnL>
                    <a:lnR>
                      <a:noFill/>
                    </a:lnR>
                    <a:lnT>
                      <a:noFill/>
                    </a:lnT>
                    <a:lnB>
                      <a:noFill/>
                    </a:lnB>
                    <a:noFill/>
                  </a:tcPr>
                </a:tc>
                <a:extLst>
                  <a:ext uri="{0D108BD9-81ED-4DB2-BD59-A6C34878D82A}">
                    <a16:rowId xmlns:a16="http://schemas.microsoft.com/office/drawing/2014/main" val="65266097"/>
                  </a:ext>
                </a:extLst>
              </a:tr>
              <a:tr h="256680">
                <a:tc>
                  <a:txBody>
                    <a:bodyPr/>
                    <a:lstStyle/>
                    <a:p>
                      <a:pPr algn="l" fontAlgn="ctr"/>
                      <a:r>
                        <a:rPr lang="en-US" sz="1100" b="0" i="0" u="none" strike="noStrike" dirty="0">
                          <a:solidFill>
                            <a:srgbClr val="000000"/>
                          </a:solidFill>
                          <a:effectLst/>
                          <a:latin typeface="Arial" panose="020B0604020202020204" pitchFamily="34" charset="0"/>
                        </a:rPr>
                        <a:t>1:1 Leader Participant Debrief 90' (for Leadership Development)</a:t>
                      </a:r>
                    </a:p>
                  </a:txBody>
                  <a:tcPr marL="6111" marR="6111" marT="6111" marB="0" anchor="ctr">
                    <a:lnL>
                      <a:noFill/>
                    </a:lnL>
                    <a:lnR>
                      <a:noFill/>
                    </a:lnR>
                    <a:lnT>
                      <a:noFill/>
                    </a:lnT>
                    <a:lnB>
                      <a:noFill/>
                    </a:lnB>
                  </a:tcPr>
                </a:tc>
                <a:tc>
                  <a:txBody>
                    <a:bodyPr/>
                    <a:lstStyle/>
                    <a:p>
                      <a:pPr algn="r" fontAlgn="ctr"/>
                      <a:r>
                        <a:rPr lang="en-GB" sz="1100" b="0" i="0" u="none" strike="noStrike" dirty="0">
                          <a:solidFill>
                            <a:srgbClr val="000000"/>
                          </a:solidFill>
                          <a:effectLst/>
                          <a:latin typeface="Arial" panose="020B0604020202020204" pitchFamily="34" charset="0"/>
                        </a:rPr>
                        <a:t> $2,100.00 </a:t>
                      </a:r>
                    </a:p>
                  </a:txBody>
                  <a:tcPr marL="6111" marR="6111" marT="6111" marB="0" anchor="ctr">
                    <a:lnL>
                      <a:noFill/>
                    </a:lnL>
                    <a:lnR>
                      <a:noFill/>
                    </a:lnR>
                    <a:lnT>
                      <a:noFill/>
                    </a:lnT>
                    <a:lnB>
                      <a:noFill/>
                    </a:lnB>
                    <a:noFill/>
                  </a:tcPr>
                </a:tc>
                <a:extLst>
                  <a:ext uri="{0D108BD9-81ED-4DB2-BD59-A6C34878D82A}">
                    <a16:rowId xmlns:a16="http://schemas.microsoft.com/office/drawing/2014/main" val="730415819"/>
                  </a:ext>
                </a:extLst>
              </a:tr>
              <a:tr h="256680">
                <a:tc>
                  <a:txBody>
                    <a:bodyPr/>
                    <a:lstStyle/>
                    <a:p>
                      <a:pPr algn="l" fontAlgn="ctr"/>
                      <a:r>
                        <a:rPr lang="en-US" sz="1100" b="0" i="0" u="none" strike="noStrike" dirty="0">
                          <a:solidFill>
                            <a:srgbClr val="000000"/>
                          </a:solidFill>
                          <a:effectLst/>
                          <a:latin typeface="Arial" panose="020B0604020202020204" pitchFamily="34" charset="0"/>
                        </a:rPr>
                        <a:t>New hire/leader follow on coaching</a:t>
                      </a:r>
                    </a:p>
                  </a:txBody>
                  <a:tcPr marL="6111" marR="6111" marT="6111" marB="0" anchor="ctr">
                    <a:lnL>
                      <a:noFill/>
                    </a:lnL>
                    <a:lnR>
                      <a:noFill/>
                    </a:lnR>
                    <a:lnT>
                      <a:noFill/>
                    </a:lnT>
                    <a:lnB>
                      <a:noFill/>
                    </a:lnB>
                  </a:tcPr>
                </a:tc>
                <a:tc>
                  <a:txBody>
                    <a:bodyPr/>
                    <a:lstStyle/>
                    <a:p>
                      <a:pPr algn="r" fontAlgn="ctr"/>
                      <a:r>
                        <a:rPr lang="en-GB" sz="1100" b="0" i="0" u="none" strike="noStrike" dirty="0">
                          <a:solidFill>
                            <a:srgbClr val="000000"/>
                          </a:solidFill>
                          <a:effectLst/>
                          <a:latin typeface="Arial" panose="020B0604020202020204" pitchFamily="34" charset="0"/>
                        </a:rPr>
                        <a:t>TBA</a:t>
                      </a:r>
                    </a:p>
                  </a:txBody>
                  <a:tcPr marL="6111" marR="6111" marT="6111" marB="0" anchor="ctr">
                    <a:lnL>
                      <a:noFill/>
                    </a:lnL>
                    <a:lnR>
                      <a:noFill/>
                    </a:lnR>
                    <a:lnT>
                      <a:noFill/>
                    </a:lnT>
                    <a:lnB>
                      <a:noFill/>
                    </a:lnB>
                    <a:noFill/>
                  </a:tcPr>
                </a:tc>
                <a:extLst>
                  <a:ext uri="{0D108BD9-81ED-4DB2-BD59-A6C34878D82A}">
                    <a16:rowId xmlns:a16="http://schemas.microsoft.com/office/drawing/2014/main" val="1939125941"/>
                  </a:ext>
                </a:extLst>
              </a:tr>
              <a:tr h="157328">
                <a:tc>
                  <a:txBody>
                    <a:bodyPr/>
                    <a:lstStyle/>
                    <a:p>
                      <a:pPr algn="l" fontAlgn="ctr"/>
                      <a:endParaRPr lang="en-US" sz="1100" b="0" i="0" u="none" strike="noStrike" dirty="0">
                        <a:solidFill>
                          <a:srgbClr val="000000"/>
                        </a:solidFill>
                        <a:effectLst/>
                        <a:latin typeface="Arial" panose="020B0604020202020204" pitchFamily="34" charset="0"/>
                      </a:endParaRPr>
                    </a:p>
                  </a:txBody>
                  <a:tcPr marL="6111" marR="6111" marT="6111" marB="0" anchor="ctr">
                    <a:lnL>
                      <a:noFill/>
                    </a:lnL>
                    <a:lnR>
                      <a:noFill/>
                    </a:lnR>
                    <a:lnT>
                      <a:noFill/>
                    </a:lnT>
                    <a:lnB>
                      <a:noFill/>
                    </a:lnB>
                  </a:tcPr>
                </a:tc>
                <a:tc>
                  <a:txBody>
                    <a:bodyPr/>
                    <a:lstStyle/>
                    <a:p>
                      <a:pPr algn="r" fontAlgn="ctr"/>
                      <a:endParaRPr lang="en-GB" sz="1100" b="0" i="0" u="none" strike="noStrike" dirty="0">
                        <a:solidFill>
                          <a:srgbClr val="000000"/>
                        </a:solidFill>
                        <a:effectLst/>
                        <a:latin typeface="Arial" panose="020B0604020202020204" pitchFamily="34" charset="0"/>
                      </a:endParaRPr>
                    </a:p>
                  </a:txBody>
                  <a:tcPr marL="6111" marR="6111" marT="6111" marB="0" anchor="ctr">
                    <a:lnL>
                      <a:noFill/>
                    </a:lnL>
                    <a:lnR>
                      <a:noFill/>
                    </a:lnR>
                    <a:lnT>
                      <a:noFill/>
                    </a:lnT>
                    <a:lnB>
                      <a:noFill/>
                    </a:lnB>
                    <a:noFill/>
                  </a:tcPr>
                </a:tc>
                <a:extLst>
                  <a:ext uri="{0D108BD9-81ED-4DB2-BD59-A6C34878D82A}">
                    <a16:rowId xmlns:a16="http://schemas.microsoft.com/office/drawing/2014/main" val="563875797"/>
                  </a:ext>
                </a:extLst>
              </a:tr>
              <a:tr h="207789">
                <a:tc>
                  <a:txBody>
                    <a:bodyPr/>
                    <a:lstStyle/>
                    <a:p>
                      <a:pPr algn="l" fontAlgn="ctr"/>
                      <a:r>
                        <a:rPr lang="en-US" sz="1000" b="1" i="1" u="none" strike="noStrike" dirty="0">
                          <a:solidFill>
                            <a:schemeClr val="bg1"/>
                          </a:solidFill>
                          <a:effectLst/>
                          <a:latin typeface="Arial" panose="020B0604020202020204" pitchFamily="34" charset="0"/>
                        </a:rPr>
                        <a:t>Accreditation and Train the Trainer (only offer after 6-month trial period)</a:t>
                      </a:r>
                    </a:p>
                  </a:txBody>
                  <a:tcPr marL="6111" marR="6111" marT="6111" marB="0" anchor="ctr">
                    <a:lnL>
                      <a:noFill/>
                    </a:lnL>
                    <a:lnR>
                      <a:noFill/>
                    </a:lnR>
                    <a:lnT>
                      <a:noFill/>
                    </a:lnT>
                    <a:lnB>
                      <a:noFill/>
                    </a:lnB>
                    <a:solidFill>
                      <a:schemeClr val="accent1"/>
                    </a:solidFill>
                  </a:tcPr>
                </a:tc>
                <a:tc>
                  <a:txBody>
                    <a:bodyPr/>
                    <a:lstStyle/>
                    <a:p>
                      <a:pPr algn="r" fontAlgn="ctr"/>
                      <a:endParaRPr lang="en-GB" sz="1100" b="0" i="0" u="none" strike="noStrike" dirty="0">
                        <a:solidFill>
                          <a:srgbClr val="000000"/>
                        </a:solidFill>
                        <a:effectLst/>
                        <a:latin typeface="Arial" panose="020B0604020202020204" pitchFamily="34" charset="0"/>
                      </a:endParaRPr>
                    </a:p>
                  </a:txBody>
                  <a:tcPr marL="6111" marR="6111" marT="6111" marB="0" anchor="ctr">
                    <a:lnL>
                      <a:noFill/>
                    </a:lnL>
                    <a:lnR>
                      <a:noFill/>
                    </a:lnR>
                    <a:lnT>
                      <a:noFill/>
                    </a:lnT>
                    <a:lnB>
                      <a:noFill/>
                    </a:lnB>
                    <a:solidFill>
                      <a:schemeClr val="accent1"/>
                    </a:solidFill>
                  </a:tcPr>
                </a:tc>
                <a:extLst>
                  <a:ext uri="{0D108BD9-81ED-4DB2-BD59-A6C34878D82A}">
                    <a16:rowId xmlns:a16="http://schemas.microsoft.com/office/drawing/2014/main" val="348715166"/>
                  </a:ext>
                </a:extLst>
              </a:tr>
              <a:tr h="256680">
                <a:tc>
                  <a:txBody>
                    <a:bodyPr/>
                    <a:lstStyle/>
                    <a:p>
                      <a:pPr algn="l" fontAlgn="ctr"/>
                      <a:r>
                        <a:rPr lang="en-GB" sz="1100" b="0" i="0" u="none" strike="noStrike" dirty="0">
                          <a:solidFill>
                            <a:srgbClr val="000000"/>
                          </a:solidFill>
                          <a:effectLst/>
                          <a:latin typeface="Arial" panose="020B0604020202020204" pitchFamily="34" charset="0"/>
                        </a:rPr>
                        <a:t>Train the Trainer Part II 1.5 days 4-8 participants (Slate debrief)</a:t>
                      </a:r>
                    </a:p>
                  </a:txBody>
                  <a:tcPr marL="6111" marR="6111" marT="6111" marB="0" anchor="ctr">
                    <a:lnL>
                      <a:noFill/>
                    </a:lnL>
                    <a:lnR>
                      <a:noFill/>
                    </a:lnR>
                    <a:lnT>
                      <a:noFill/>
                    </a:lnT>
                    <a:lnB>
                      <a:noFill/>
                    </a:lnB>
                  </a:tcPr>
                </a:tc>
                <a:tc>
                  <a:txBody>
                    <a:bodyPr/>
                    <a:lstStyle/>
                    <a:p>
                      <a:pPr algn="r" fontAlgn="ctr"/>
                      <a:r>
                        <a:rPr lang="en-GB" sz="1100" b="0" i="0" u="none" strike="noStrike" dirty="0">
                          <a:solidFill>
                            <a:srgbClr val="000000"/>
                          </a:solidFill>
                          <a:effectLst/>
                          <a:latin typeface="Arial" panose="020B0604020202020204" pitchFamily="34" charset="0"/>
                        </a:rPr>
                        <a:t> $37,500.00 </a:t>
                      </a:r>
                    </a:p>
                  </a:txBody>
                  <a:tcPr marL="6111" marR="6111" marT="6111" marB="0" anchor="ctr">
                    <a:lnL>
                      <a:noFill/>
                    </a:lnL>
                    <a:lnR>
                      <a:noFill/>
                    </a:lnR>
                    <a:lnT>
                      <a:noFill/>
                    </a:lnT>
                    <a:lnB>
                      <a:noFill/>
                    </a:lnB>
                    <a:noFill/>
                  </a:tcPr>
                </a:tc>
                <a:extLst>
                  <a:ext uri="{0D108BD9-81ED-4DB2-BD59-A6C34878D82A}">
                    <a16:rowId xmlns:a16="http://schemas.microsoft.com/office/drawing/2014/main" val="790171058"/>
                  </a:ext>
                </a:extLst>
              </a:tr>
              <a:tr h="256680">
                <a:tc>
                  <a:txBody>
                    <a:bodyPr/>
                    <a:lstStyle/>
                    <a:p>
                      <a:pPr algn="l" fontAlgn="ctr"/>
                      <a:r>
                        <a:rPr lang="en-US" sz="1100" b="0" i="0" u="none" strike="noStrike" dirty="0">
                          <a:solidFill>
                            <a:srgbClr val="000000"/>
                          </a:solidFill>
                          <a:effectLst/>
                          <a:latin typeface="Arial" panose="020B0604020202020204" pitchFamily="34" charset="0"/>
                        </a:rPr>
                        <a:t>Additional participants; up to 8 more (price per pax)</a:t>
                      </a:r>
                    </a:p>
                  </a:txBody>
                  <a:tcPr marL="6111" marR="6111" marT="6111" marB="0" anchor="ctr">
                    <a:lnL>
                      <a:noFill/>
                    </a:lnL>
                    <a:lnR>
                      <a:noFill/>
                    </a:lnR>
                    <a:lnT>
                      <a:noFill/>
                    </a:lnT>
                    <a:lnB>
                      <a:noFill/>
                    </a:lnB>
                  </a:tcPr>
                </a:tc>
                <a:tc>
                  <a:txBody>
                    <a:bodyPr/>
                    <a:lstStyle/>
                    <a:p>
                      <a:pPr algn="r" fontAlgn="ctr"/>
                      <a:r>
                        <a:rPr lang="en-GB" sz="1100" b="0" i="0" u="none" strike="noStrike" dirty="0">
                          <a:solidFill>
                            <a:srgbClr val="000000"/>
                          </a:solidFill>
                          <a:effectLst/>
                          <a:latin typeface="Arial" panose="020B0604020202020204" pitchFamily="34" charset="0"/>
                        </a:rPr>
                        <a:t> $3,000.00 </a:t>
                      </a:r>
                    </a:p>
                  </a:txBody>
                  <a:tcPr marL="6111" marR="6111" marT="6111" marB="0" anchor="ctr">
                    <a:lnL>
                      <a:noFill/>
                    </a:lnL>
                    <a:lnR>
                      <a:noFill/>
                    </a:lnR>
                    <a:lnT>
                      <a:noFill/>
                    </a:lnT>
                    <a:lnB>
                      <a:noFill/>
                    </a:lnB>
                    <a:noFill/>
                  </a:tcPr>
                </a:tc>
                <a:extLst>
                  <a:ext uri="{0D108BD9-81ED-4DB2-BD59-A6C34878D82A}">
                    <a16:rowId xmlns:a16="http://schemas.microsoft.com/office/drawing/2014/main" val="479841821"/>
                  </a:ext>
                </a:extLst>
              </a:tr>
              <a:tr h="256680">
                <a:tc>
                  <a:txBody>
                    <a:bodyPr/>
                    <a:lstStyle/>
                    <a:p>
                      <a:pPr algn="l" fontAlgn="ctr"/>
                      <a:r>
                        <a:rPr lang="en-GB" sz="1100" b="0" i="0" u="none" strike="noStrike" dirty="0">
                          <a:solidFill>
                            <a:srgbClr val="000000"/>
                          </a:solidFill>
                          <a:effectLst/>
                          <a:latin typeface="Arial" panose="020B0604020202020204" pitchFamily="34" charset="0"/>
                        </a:rPr>
                        <a:t>Train the Trainer Part II 1.5 days 4-8 participants (Candidate debrief)</a:t>
                      </a:r>
                    </a:p>
                  </a:txBody>
                  <a:tcPr marL="6111" marR="6111" marT="6111" marB="0" anchor="ctr">
                    <a:lnL>
                      <a:noFill/>
                    </a:lnL>
                    <a:lnR>
                      <a:noFill/>
                    </a:lnR>
                    <a:lnT>
                      <a:noFill/>
                    </a:lnT>
                    <a:lnB>
                      <a:noFill/>
                    </a:lnB>
                  </a:tcPr>
                </a:tc>
                <a:tc>
                  <a:txBody>
                    <a:bodyPr/>
                    <a:lstStyle/>
                    <a:p>
                      <a:pPr algn="r" fontAlgn="ctr"/>
                      <a:r>
                        <a:rPr lang="en-GB" sz="1100" b="0" i="0" u="none" strike="noStrike" dirty="0">
                          <a:solidFill>
                            <a:srgbClr val="000000"/>
                          </a:solidFill>
                          <a:effectLst/>
                          <a:latin typeface="Arial" panose="020B0604020202020204" pitchFamily="34" charset="0"/>
                        </a:rPr>
                        <a:t> $37,500.00 </a:t>
                      </a:r>
                    </a:p>
                  </a:txBody>
                  <a:tcPr marL="6111" marR="6111" marT="6111" marB="0" anchor="ctr">
                    <a:lnL>
                      <a:noFill/>
                    </a:lnL>
                    <a:lnR>
                      <a:noFill/>
                    </a:lnR>
                    <a:lnT>
                      <a:noFill/>
                    </a:lnT>
                    <a:lnB>
                      <a:noFill/>
                    </a:lnB>
                    <a:noFill/>
                  </a:tcPr>
                </a:tc>
                <a:extLst>
                  <a:ext uri="{0D108BD9-81ED-4DB2-BD59-A6C34878D82A}">
                    <a16:rowId xmlns:a16="http://schemas.microsoft.com/office/drawing/2014/main" val="1238585284"/>
                  </a:ext>
                </a:extLst>
              </a:tr>
            </a:tbl>
          </a:graphicData>
        </a:graphic>
      </p:graphicFrame>
      <p:sp>
        <p:nvSpPr>
          <p:cNvPr id="9" name="object 5">
            <a:extLst>
              <a:ext uri="{FF2B5EF4-FFF2-40B4-BE49-F238E27FC236}">
                <a16:creationId xmlns:a16="http://schemas.microsoft.com/office/drawing/2014/main" id="{4B31011B-2AEA-9AD7-373D-3CCCE6256242}"/>
              </a:ext>
            </a:extLst>
          </p:cNvPr>
          <p:cNvSpPr txBox="1"/>
          <p:nvPr/>
        </p:nvSpPr>
        <p:spPr>
          <a:xfrm>
            <a:off x="7080911" y="1005197"/>
            <a:ext cx="4372273" cy="276999"/>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u="sng" dirty="0">
                <a:solidFill>
                  <a:schemeClr val="accent2">
                    <a:lumMod val="50000"/>
                  </a:schemeClr>
                </a:solidFill>
                <a:latin typeface="Raleway Medium" panose="020B0003030101060003" pitchFamily="34" charset="0"/>
              </a:rPr>
              <a:t>Mandatory Components for Recruitment</a:t>
            </a:r>
            <a:endParaRPr b="1" u="sng" dirty="0">
              <a:solidFill>
                <a:schemeClr val="accent2">
                  <a:lumMod val="50000"/>
                </a:schemeClr>
              </a:solidFill>
              <a:latin typeface="Raleway Medium" panose="020B0003030101060003" pitchFamily="34" charset="0"/>
            </a:endParaRPr>
          </a:p>
        </p:txBody>
      </p:sp>
      <p:sp>
        <p:nvSpPr>
          <p:cNvPr id="10" name="Rectangle 9">
            <a:extLst>
              <a:ext uri="{FF2B5EF4-FFF2-40B4-BE49-F238E27FC236}">
                <a16:creationId xmlns:a16="http://schemas.microsoft.com/office/drawing/2014/main" id="{2E13F508-BF33-630C-FCDF-F5FC2D8F237C}"/>
              </a:ext>
            </a:extLst>
          </p:cNvPr>
          <p:cNvSpPr/>
          <p:nvPr/>
        </p:nvSpPr>
        <p:spPr>
          <a:xfrm>
            <a:off x="5003588" y="1412599"/>
            <a:ext cx="848246" cy="28111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0930A81-43EE-9DED-3C4E-8AC27DF060B0}"/>
              </a:ext>
            </a:extLst>
          </p:cNvPr>
          <p:cNvSpPr/>
          <p:nvPr/>
        </p:nvSpPr>
        <p:spPr>
          <a:xfrm>
            <a:off x="5006739" y="1693054"/>
            <a:ext cx="845136" cy="22086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070E71C-5D27-4AAD-AA64-25B010C86E69}"/>
              </a:ext>
            </a:extLst>
          </p:cNvPr>
          <p:cNvSpPr/>
          <p:nvPr/>
        </p:nvSpPr>
        <p:spPr>
          <a:xfrm>
            <a:off x="5003588" y="2166800"/>
            <a:ext cx="848246" cy="28111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F4D4328-2E6A-D5A8-CE19-93B7A731CAD8}"/>
              </a:ext>
            </a:extLst>
          </p:cNvPr>
          <p:cNvSpPr/>
          <p:nvPr/>
        </p:nvSpPr>
        <p:spPr>
          <a:xfrm>
            <a:off x="5018809" y="2779769"/>
            <a:ext cx="833912" cy="2156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F8D8802-67B1-E5EF-38BE-73FCADC4F7D0}"/>
              </a:ext>
            </a:extLst>
          </p:cNvPr>
          <p:cNvSpPr/>
          <p:nvPr/>
        </p:nvSpPr>
        <p:spPr>
          <a:xfrm>
            <a:off x="5003428" y="3335341"/>
            <a:ext cx="849291" cy="28496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C4092916-3A93-D070-84C7-AC54268528E1}"/>
              </a:ext>
            </a:extLst>
          </p:cNvPr>
          <p:cNvSpPr txBox="1"/>
          <p:nvPr/>
        </p:nvSpPr>
        <p:spPr>
          <a:xfrm>
            <a:off x="7364855" y="1438485"/>
            <a:ext cx="4163986" cy="700192"/>
          </a:xfrm>
          <a:prstGeom prst="rect">
            <a:avLst/>
          </a:prstGeom>
          <a:noFill/>
        </p:spPr>
        <p:txBody>
          <a:bodyPr wrap="square">
            <a:spAutoFit/>
          </a:bodyPr>
          <a:lstStyle/>
          <a:p>
            <a:pPr marR="5080" lvl="1">
              <a:lnSpc>
                <a:spcPct val="114000"/>
              </a:lnSpc>
            </a:pPr>
            <a:r>
              <a:rPr lang="en-US" spc="-5" dirty="0">
                <a:solidFill>
                  <a:schemeClr val="accent1">
                    <a:lumMod val="50000"/>
                  </a:schemeClr>
                </a:solidFill>
                <a:latin typeface="Raleway Medium" panose="020B0003030101060003" pitchFamily="34" charset="0"/>
                <a:cs typeface="Arial"/>
              </a:rPr>
              <a:t>At least 1 of these 3 options from the ‘Target Culture Work’ section</a:t>
            </a:r>
          </a:p>
        </p:txBody>
      </p:sp>
      <p:cxnSp>
        <p:nvCxnSpPr>
          <p:cNvPr id="20" name="Connector: Elbow 19">
            <a:extLst>
              <a:ext uri="{FF2B5EF4-FFF2-40B4-BE49-F238E27FC236}">
                <a16:creationId xmlns:a16="http://schemas.microsoft.com/office/drawing/2014/main" id="{04256C14-C3C6-8342-5119-6B79BB8295A4}"/>
              </a:ext>
            </a:extLst>
          </p:cNvPr>
          <p:cNvCxnSpPr>
            <a:cxnSpLocks/>
            <a:stCxn id="50" idx="2"/>
            <a:endCxn id="10" idx="3"/>
          </p:cNvCxnSpPr>
          <p:nvPr/>
        </p:nvCxnSpPr>
        <p:spPr>
          <a:xfrm rot="10800000">
            <a:off x="5851834" y="1553159"/>
            <a:ext cx="1229076" cy="265022"/>
          </a:xfrm>
          <a:prstGeom prst="bentConnector3">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DE74011D-39F3-B017-562C-7A628B430E1F}"/>
              </a:ext>
            </a:extLst>
          </p:cNvPr>
          <p:cNvCxnSpPr>
            <a:cxnSpLocks/>
          </p:cNvCxnSpPr>
          <p:nvPr/>
        </p:nvCxnSpPr>
        <p:spPr>
          <a:xfrm rot="10800000">
            <a:off x="5863114" y="1803486"/>
            <a:ext cx="1217797" cy="4305"/>
          </a:xfrm>
          <a:prstGeom prst="bentConnector3">
            <a:avLst>
              <a:gd name="adj1" fmla="val 50000"/>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1C36564D-F96C-007C-2B0F-FEB00E5EAB30}"/>
              </a:ext>
            </a:extLst>
          </p:cNvPr>
          <p:cNvCxnSpPr>
            <a:cxnSpLocks/>
            <a:stCxn id="50" idx="2"/>
            <a:endCxn id="12" idx="3"/>
          </p:cNvCxnSpPr>
          <p:nvPr/>
        </p:nvCxnSpPr>
        <p:spPr>
          <a:xfrm rot="10800000" flipV="1">
            <a:off x="5851834" y="1818180"/>
            <a:ext cx="1229076" cy="489179"/>
          </a:xfrm>
          <a:prstGeom prst="bentConnector3">
            <a:avLst>
              <a:gd name="adj1" fmla="val 50000"/>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3D52613-CCC0-1B85-6249-9EFAEFB24382}"/>
              </a:ext>
            </a:extLst>
          </p:cNvPr>
          <p:cNvSpPr txBox="1"/>
          <p:nvPr/>
        </p:nvSpPr>
        <p:spPr>
          <a:xfrm>
            <a:off x="7351621" y="2654084"/>
            <a:ext cx="3942747" cy="384401"/>
          </a:xfrm>
          <a:prstGeom prst="rect">
            <a:avLst/>
          </a:prstGeom>
          <a:noFill/>
        </p:spPr>
        <p:txBody>
          <a:bodyPr wrap="square">
            <a:spAutoFit/>
          </a:bodyPr>
          <a:lstStyle/>
          <a:p>
            <a:pPr marR="5080" lvl="1">
              <a:lnSpc>
                <a:spcPct val="114000"/>
              </a:lnSpc>
            </a:pPr>
            <a:r>
              <a:rPr lang="en-US" spc="-5" dirty="0">
                <a:solidFill>
                  <a:schemeClr val="accent1">
                    <a:lumMod val="50000"/>
                  </a:schemeClr>
                </a:solidFill>
                <a:latin typeface="Raleway Medium" panose="020B0003030101060003" pitchFamily="34" charset="0"/>
                <a:cs typeface="Arial"/>
              </a:rPr>
              <a:t>The Taylor Assessment itself</a:t>
            </a:r>
          </a:p>
        </p:txBody>
      </p:sp>
      <p:cxnSp>
        <p:nvCxnSpPr>
          <p:cNvPr id="37" name="Straight Arrow Connector 36">
            <a:extLst>
              <a:ext uri="{FF2B5EF4-FFF2-40B4-BE49-F238E27FC236}">
                <a16:creationId xmlns:a16="http://schemas.microsoft.com/office/drawing/2014/main" id="{C10138AE-0F47-DD4E-6497-9B2F0D66E3A7}"/>
              </a:ext>
            </a:extLst>
          </p:cNvPr>
          <p:cNvCxnSpPr>
            <a:cxnSpLocks/>
            <a:stCxn id="74" idx="2"/>
            <a:endCxn id="13" idx="3"/>
          </p:cNvCxnSpPr>
          <p:nvPr/>
        </p:nvCxnSpPr>
        <p:spPr>
          <a:xfrm flipH="1">
            <a:off x="5852721" y="2869488"/>
            <a:ext cx="1228188" cy="18095"/>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F2A12D6-35C3-2B50-2320-57E7862E0C06}"/>
              </a:ext>
            </a:extLst>
          </p:cNvPr>
          <p:cNvSpPr txBox="1"/>
          <p:nvPr/>
        </p:nvSpPr>
        <p:spPr>
          <a:xfrm>
            <a:off x="7351621" y="3679056"/>
            <a:ext cx="3662034" cy="384401"/>
          </a:xfrm>
          <a:prstGeom prst="rect">
            <a:avLst/>
          </a:prstGeom>
          <a:noFill/>
        </p:spPr>
        <p:txBody>
          <a:bodyPr wrap="square">
            <a:spAutoFit/>
          </a:bodyPr>
          <a:lstStyle/>
          <a:p>
            <a:pPr marR="5080" lvl="1">
              <a:lnSpc>
                <a:spcPct val="114000"/>
              </a:lnSpc>
            </a:pPr>
            <a:r>
              <a:rPr lang="en-US" spc="-5" dirty="0">
                <a:solidFill>
                  <a:schemeClr val="accent1">
                    <a:lumMod val="50000"/>
                  </a:schemeClr>
                </a:solidFill>
                <a:latin typeface="Raleway Medium" panose="020B0003030101060003" pitchFamily="34" charset="0"/>
                <a:cs typeface="Arial"/>
              </a:rPr>
              <a:t>Client Advisory Debrief</a:t>
            </a:r>
          </a:p>
        </p:txBody>
      </p:sp>
      <p:cxnSp>
        <p:nvCxnSpPr>
          <p:cNvPr id="44" name="Connector: Elbow 43">
            <a:extLst>
              <a:ext uri="{FF2B5EF4-FFF2-40B4-BE49-F238E27FC236}">
                <a16:creationId xmlns:a16="http://schemas.microsoft.com/office/drawing/2014/main" id="{22EF007F-26E9-F4C8-B7D3-9A53083AEF9D}"/>
              </a:ext>
            </a:extLst>
          </p:cNvPr>
          <p:cNvCxnSpPr>
            <a:cxnSpLocks/>
            <a:stCxn id="76" idx="2"/>
            <a:endCxn id="14" idx="3"/>
          </p:cNvCxnSpPr>
          <p:nvPr/>
        </p:nvCxnSpPr>
        <p:spPr>
          <a:xfrm rot="10800000">
            <a:off x="5852720" y="3477823"/>
            <a:ext cx="1216163" cy="412657"/>
          </a:xfrm>
          <a:prstGeom prst="bentConnector3">
            <a:avLst>
              <a:gd name="adj1" fmla="val 50000"/>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sp>
        <p:nvSpPr>
          <p:cNvPr id="50" name="Oval 28">
            <a:extLst>
              <a:ext uri="{FF2B5EF4-FFF2-40B4-BE49-F238E27FC236}">
                <a16:creationId xmlns:a16="http://schemas.microsoft.com/office/drawing/2014/main" id="{169A98F5-55EB-7F1C-D0DB-DBED1B343F2E}"/>
              </a:ext>
            </a:extLst>
          </p:cNvPr>
          <p:cNvSpPr>
            <a:spLocks noChangeAspect="1"/>
          </p:cNvSpPr>
          <p:nvPr/>
        </p:nvSpPr>
        <p:spPr>
          <a:xfrm flipH="1">
            <a:off x="7080910" y="1477763"/>
            <a:ext cx="645335" cy="642392"/>
          </a:xfrm>
          <a:custGeom>
            <a:avLst/>
            <a:gdLst>
              <a:gd name="connsiteX0" fmla="*/ 0 w 1714500"/>
              <a:gd name="connsiteY0" fmla="*/ 857679 h 1715357"/>
              <a:gd name="connsiteX1" fmla="*/ 857250 w 1714500"/>
              <a:gd name="connsiteY1" fmla="*/ 0 h 1715357"/>
              <a:gd name="connsiteX2" fmla="*/ 1714500 w 1714500"/>
              <a:gd name="connsiteY2" fmla="*/ 857679 h 1715357"/>
              <a:gd name="connsiteX3" fmla="*/ 857250 w 1714500"/>
              <a:gd name="connsiteY3" fmla="*/ 1715358 h 1715357"/>
              <a:gd name="connsiteX4" fmla="*/ 0 w 1714500"/>
              <a:gd name="connsiteY4" fmla="*/ 857679 h 1715357"/>
              <a:gd name="connsiteX0" fmla="*/ 397 w 1714897"/>
              <a:gd name="connsiteY0" fmla="*/ 842565 h 1700244"/>
              <a:gd name="connsiteX1" fmla="*/ 778298 w 1714897"/>
              <a:gd name="connsiteY1" fmla="*/ 0 h 1700244"/>
              <a:gd name="connsiteX2" fmla="*/ 1714897 w 1714897"/>
              <a:gd name="connsiteY2" fmla="*/ 842565 h 1700244"/>
              <a:gd name="connsiteX3" fmla="*/ 857647 w 1714897"/>
              <a:gd name="connsiteY3" fmla="*/ 1700244 h 1700244"/>
              <a:gd name="connsiteX4" fmla="*/ 397 w 1714897"/>
              <a:gd name="connsiteY4" fmla="*/ 842565 h 1700244"/>
              <a:gd name="connsiteX0" fmla="*/ 3665 w 1718165"/>
              <a:gd name="connsiteY0" fmla="*/ 842565 h 1700244"/>
              <a:gd name="connsiteX1" fmla="*/ 781566 w 1718165"/>
              <a:gd name="connsiteY1" fmla="*/ 0 h 1700244"/>
              <a:gd name="connsiteX2" fmla="*/ 1718165 w 1718165"/>
              <a:gd name="connsiteY2" fmla="*/ 842565 h 1700244"/>
              <a:gd name="connsiteX3" fmla="*/ 860915 w 1718165"/>
              <a:gd name="connsiteY3" fmla="*/ 1700244 h 1700244"/>
              <a:gd name="connsiteX4" fmla="*/ 3665 w 1718165"/>
              <a:gd name="connsiteY4" fmla="*/ 842565 h 1700244"/>
              <a:gd name="connsiteX0" fmla="*/ 2043 w 1716543"/>
              <a:gd name="connsiteY0" fmla="*/ 842565 h 1685130"/>
              <a:gd name="connsiteX1" fmla="*/ 779944 w 1716543"/>
              <a:gd name="connsiteY1" fmla="*/ 0 h 1685130"/>
              <a:gd name="connsiteX2" fmla="*/ 1716543 w 1716543"/>
              <a:gd name="connsiteY2" fmla="*/ 842565 h 1685130"/>
              <a:gd name="connsiteX3" fmla="*/ 968870 w 1716543"/>
              <a:gd name="connsiteY3" fmla="*/ 1685130 h 1685130"/>
              <a:gd name="connsiteX4" fmla="*/ 2043 w 1716543"/>
              <a:gd name="connsiteY4" fmla="*/ 842565 h 1685130"/>
              <a:gd name="connsiteX0" fmla="*/ 1351 w 1715851"/>
              <a:gd name="connsiteY0" fmla="*/ 842565 h 1700244"/>
              <a:gd name="connsiteX1" fmla="*/ 779252 w 1715851"/>
              <a:gd name="connsiteY1" fmla="*/ 0 h 1700244"/>
              <a:gd name="connsiteX2" fmla="*/ 1715851 w 1715851"/>
              <a:gd name="connsiteY2" fmla="*/ 842565 h 1700244"/>
              <a:gd name="connsiteX3" fmla="*/ 930393 w 1715851"/>
              <a:gd name="connsiteY3" fmla="*/ 1700244 h 1700244"/>
              <a:gd name="connsiteX4" fmla="*/ 1351 w 1715851"/>
              <a:gd name="connsiteY4" fmla="*/ 842565 h 1700244"/>
              <a:gd name="connsiteX0" fmla="*/ 1351 w 1715851"/>
              <a:gd name="connsiteY0" fmla="*/ 842565 h 1701089"/>
              <a:gd name="connsiteX1" fmla="*/ 779252 w 1715851"/>
              <a:gd name="connsiteY1" fmla="*/ 0 h 1701089"/>
              <a:gd name="connsiteX2" fmla="*/ 1715851 w 1715851"/>
              <a:gd name="connsiteY2" fmla="*/ 842565 h 1701089"/>
              <a:gd name="connsiteX3" fmla="*/ 930393 w 1715851"/>
              <a:gd name="connsiteY3" fmla="*/ 1700244 h 1701089"/>
              <a:gd name="connsiteX4" fmla="*/ 1351 w 1715851"/>
              <a:gd name="connsiteY4" fmla="*/ 842565 h 1701089"/>
              <a:gd name="connsiteX0" fmla="*/ 3255 w 1717755"/>
              <a:gd name="connsiteY0" fmla="*/ 835008 h 1693530"/>
              <a:gd name="connsiteX1" fmla="*/ 713143 w 1717755"/>
              <a:gd name="connsiteY1" fmla="*/ 0 h 1693530"/>
              <a:gd name="connsiteX2" fmla="*/ 1717755 w 1717755"/>
              <a:gd name="connsiteY2" fmla="*/ 835008 h 1693530"/>
              <a:gd name="connsiteX3" fmla="*/ 932297 w 1717755"/>
              <a:gd name="connsiteY3" fmla="*/ 1692687 h 1693530"/>
              <a:gd name="connsiteX4" fmla="*/ 3255 w 1717755"/>
              <a:gd name="connsiteY4" fmla="*/ 835008 h 1693530"/>
              <a:gd name="connsiteX0" fmla="*/ 4501 w 1719001"/>
              <a:gd name="connsiteY0" fmla="*/ 812337 h 1670854"/>
              <a:gd name="connsiteX1" fmla="*/ 684161 w 1719001"/>
              <a:gd name="connsiteY1" fmla="*/ 0 h 1670854"/>
              <a:gd name="connsiteX2" fmla="*/ 1719001 w 1719001"/>
              <a:gd name="connsiteY2" fmla="*/ 812337 h 1670854"/>
              <a:gd name="connsiteX3" fmla="*/ 933543 w 1719001"/>
              <a:gd name="connsiteY3" fmla="*/ 1670016 h 1670854"/>
              <a:gd name="connsiteX4" fmla="*/ 4501 w 1719001"/>
              <a:gd name="connsiteY4" fmla="*/ 812337 h 1670854"/>
              <a:gd name="connsiteX0" fmla="*/ 2383 w 1716883"/>
              <a:gd name="connsiteY0" fmla="*/ 846344 h 1704869"/>
              <a:gd name="connsiteX1" fmla="*/ 738721 w 1716883"/>
              <a:gd name="connsiteY1" fmla="*/ 0 h 1704869"/>
              <a:gd name="connsiteX2" fmla="*/ 1716883 w 1716883"/>
              <a:gd name="connsiteY2" fmla="*/ 846344 h 1704869"/>
              <a:gd name="connsiteX3" fmla="*/ 931425 w 1716883"/>
              <a:gd name="connsiteY3" fmla="*/ 1704023 h 1704869"/>
              <a:gd name="connsiteX4" fmla="*/ 2383 w 1716883"/>
              <a:gd name="connsiteY4" fmla="*/ 846344 h 1704869"/>
              <a:gd name="connsiteX0" fmla="*/ 1486 w 1632859"/>
              <a:gd name="connsiteY0" fmla="*/ 846346 h 1704028"/>
              <a:gd name="connsiteX1" fmla="*/ 737824 w 1632859"/>
              <a:gd name="connsiteY1" fmla="*/ 2 h 1704028"/>
              <a:gd name="connsiteX2" fmla="*/ 1632859 w 1632859"/>
              <a:gd name="connsiteY2" fmla="*/ 853903 h 1704028"/>
              <a:gd name="connsiteX3" fmla="*/ 930528 w 1632859"/>
              <a:gd name="connsiteY3" fmla="*/ 1704025 h 1704028"/>
              <a:gd name="connsiteX4" fmla="*/ 1486 w 1632859"/>
              <a:gd name="connsiteY4" fmla="*/ 846346 h 1704028"/>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433"/>
              <a:gd name="connsiteX1" fmla="*/ 737861 w 1712245"/>
              <a:gd name="connsiteY1" fmla="*/ 115 h 1704433"/>
              <a:gd name="connsiteX2" fmla="*/ 1712245 w 1712245"/>
              <a:gd name="connsiteY2" fmla="*/ 903137 h 1704433"/>
              <a:gd name="connsiteX3" fmla="*/ 930565 w 1712245"/>
              <a:gd name="connsiteY3" fmla="*/ 1704138 h 1704433"/>
              <a:gd name="connsiteX4" fmla="*/ 1523 w 1712245"/>
              <a:gd name="connsiteY4" fmla="*/ 846459 h 1704433"/>
              <a:gd name="connsiteX0" fmla="*/ 1523 w 1712245"/>
              <a:gd name="connsiteY0" fmla="*/ 846459 h 1704150"/>
              <a:gd name="connsiteX1" fmla="*/ 737861 w 1712245"/>
              <a:gd name="connsiteY1" fmla="*/ 115 h 1704150"/>
              <a:gd name="connsiteX2" fmla="*/ 1712245 w 1712245"/>
              <a:gd name="connsiteY2" fmla="*/ 903137 h 1704150"/>
              <a:gd name="connsiteX3" fmla="*/ 930565 w 1712245"/>
              <a:gd name="connsiteY3" fmla="*/ 1704138 h 1704150"/>
              <a:gd name="connsiteX4" fmla="*/ 1523 w 1712245"/>
              <a:gd name="connsiteY4" fmla="*/ 846459 h 1704150"/>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669"/>
              <a:gd name="connsiteX1" fmla="*/ 737861 w 1712245"/>
              <a:gd name="connsiteY1" fmla="*/ 115 h 1704669"/>
              <a:gd name="connsiteX2" fmla="*/ 1712245 w 1712245"/>
              <a:gd name="connsiteY2" fmla="*/ 903137 h 1704669"/>
              <a:gd name="connsiteX3" fmla="*/ 930565 w 1712245"/>
              <a:gd name="connsiteY3" fmla="*/ 1704138 h 1704669"/>
              <a:gd name="connsiteX4" fmla="*/ 1523 w 1712245"/>
              <a:gd name="connsiteY4" fmla="*/ 846459 h 1704669"/>
              <a:gd name="connsiteX0" fmla="*/ 1523 w 1712245"/>
              <a:gd name="connsiteY0" fmla="*/ 846533 h 1705050"/>
              <a:gd name="connsiteX1" fmla="*/ 737861 w 1712245"/>
              <a:gd name="connsiteY1" fmla="*/ 189 h 1705050"/>
              <a:gd name="connsiteX2" fmla="*/ 1712245 w 1712245"/>
              <a:gd name="connsiteY2" fmla="*/ 903211 h 1705050"/>
              <a:gd name="connsiteX3" fmla="*/ 930565 w 1712245"/>
              <a:gd name="connsiteY3" fmla="*/ 1704212 h 1705050"/>
              <a:gd name="connsiteX4" fmla="*/ 1523 w 1712245"/>
              <a:gd name="connsiteY4" fmla="*/ 846533 h 1705050"/>
              <a:gd name="connsiteX0" fmla="*/ 1724 w 1712446"/>
              <a:gd name="connsiteY0" fmla="*/ 846435 h 1704952"/>
              <a:gd name="connsiteX1" fmla="*/ 738062 w 1712446"/>
              <a:gd name="connsiteY1" fmla="*/ 91 h 1704952"/>
              <a:gd name="connsiteX2" fmla="*/ 1712446 w 1712446"/>
              <a:gd name="connsiteY2" fmla="*/ 903113 h 1704952"/>
              <a:gd name="connsiteX3" fmla="*/ 930766 w 1712446"/>
              <a:gd name="connsiteY3" fmla="*/ 1704114 h 1704952"/>
              <a:gd name="connsiteX4" fmla="*/ 1724 w 1712446"/>
              <a:gd name="connsiteY4" fmla="*/ 846435 h 1704952"/>
              <a:gd name="connsiteX0" fmla="*/ 1878 w 1712600"/>
              <a:gd name="connsiteY0" fmla="*/ 846435 h 1704952"/>
              <a:gd name="connsiteX1" fmla="*/ 738216 w 1712600"/>
              <a:gd name="connsiteY1" fmla="*/ 91 h 1704952"/>
              <a:gd name="connsiteX2" fmla="*/ 1712600 w 1712600"/>
              <a:gd name="connsiteY2" fmla="*/ 903113 h 1704952"/>
              <a:gd name="connsiteX3" fmla="*/ 930920 w 1712600"/>
              <a:gd name="connsiteY3" fmla="*/ 1704114 h 1704952"/>
              <a:gd name="connsiteX4" fmla="*/ 1878 w 1712600"/>
              <a:gd name="connsiteY4" fmla="*/ 846435 h 1704952"/>
              <a:gd name="connsiteX0" fmla="*/ 1878 w 1712600"/>
              <a:gd name="connsiteY0" fmla="*/ 846435 h 1704297"/>
              <a:gd name="connsiteX1" fmla="*/ 738216 w 1712600"/>
              <a:gd name="connsiteY1" fmla="*/ 91 h 1704297"/>
              <a:gd name="connsiteX2" fmla="*/ 1712600 w 1712600"/>
              <a:gd name="connsiteY2" fmla="*/ 903113 h 1704297"/>
              <a:gd name="connsiteX3" fmla="*/ 930920 w 1712600"/>
              <a:gd name="connsiteY3" fmla="*/ 1704114 h 1704297"/>
              <a:gd name="connsiteX4" fmla="*/ 1878 w 1712600"/>
              <a:gd name="connsiteY4" fmla="*/ 846435 h 1704297"/>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0 h 1704282"/>
              <a:gd name="connsiteX1" fmla="*/ 738216 w 1712600"/>
              <a:gd name="connsiteY1" fmla="*/ 76 h 1704282"/>
              <a:gd name="connsiteX2" fmla="*/ 1712600 w 1712600"/>
              <a:gd name="connsiteY2" fmla="*/ 903098 h 1704282"/>
              <a:gd name="connsiteX3" fmla="*/ 930920 w 1712600"/>
              <a:gd name="connsiteY3" fmla="*/ 1704099 h 1704282"/>
              <a:gd name="connsiteX4" fmla="*/ 1878 w 1712600"/>
              <a:gd name="connsiteY4" fmla="*/ 846420 h 1704282"/>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985 w 1712707"/>
              <a:gd name="connsiteY0" fmla="*/ 846779 h 1704641"/>
              <a:gd name="connsiteX1" fmla="*/ 738323 w 1712707"/>
              <a:gd name="connsiteY1" fmla="*/ 435 h 1704641"/>
              <a:gd name="connsiteX2" fmla="*/ 1712707 w 1712707"/>
              <a:gd name="connsiteY2" fmla="*/ 903457 h 1704641"/>
              <a:gd name="connsiteX3" fmla="*/ 931027 w 1712707"/>
              <a:gd name="connsiteY3" fmla="*/ 1704458 h 1704641"/>
              <a:gd name="connsiteX4" fmla="*/ 1985 w 1712707"/>
              <a:gd name="connsiteY4" fmla="*/ 846779 h 1704641"/>
              <a:gd name="connsiteX0" fmla="*/ 1985 w 1712707"/>
              <a:gd name="connsiteY0" fmla="*/ 846779 h 1704887"/>
              <a:gd name="connsiteX1" fmla="*/ 738323 w 1712707"/>
              <a:gd name="connsiteY1" fmla="*/ 435 h 1704887"/>
              <a:gd name="connsiteX2" fmla="*/ 1712707 w 1712707"/>
              <a:gd name="connsiteY2" fmla="*/ 903457 h 1704887"/>
              <a:gd name="connsiteX3" fmla="*/ 931027 w 1712707"/>
              <a:gd name="connsiteY3" fmla="*/ 1704458 h 1704887"/>
              <a:gd name="connsiteX4" fmla="*/ 1985 w 1712707"/>
              <a:gd name="connsiteY4" fmla="*/ 846779 h 170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707" h="1704887">
                <a:moveTo>
                  <a:pt x="1985" y="846779"/>
                </a:moveTo>
                <a:cubicBezTo>
                  <a:pt x="-30132" y="336064"/>
                  <a:pt x="332291" y="13660"/>
                  <a:pt x="738323" y="435"/>
                </a:cubicBezTo>
                <a:cubicBezTo>
                  <a:pt x="1144355" y="-12790"/>
                  <a:pt x="1671144" y="274856"/>
                  <a:pt x="1712707" y="903457"/>
                </a:cubicBezTo>
                <a:cubicBezTo>
                  <a:pt x="1708928" y="1467824"/>
                  <a:pt x="1317763" y="1689803"/>
                  <a:pt x="931027" y="1704458"/>
                </a:cubicBezTo>
                <a:cubicBezTo>
                  <a:pt x="544291" y="1719113"/>
                  <a:pt x="34102" y="1357494"/>
                  <a:pt x="1985" y="84677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Raleway" pitchFamily="2" charset="0"/>
              </a:rPr>
              <a:t>1</a:t>
            </a:r>
          </a:p>
        </p:txBody>
      </p:sp>
      <p:sp>
        <p:nvSpPr>
          <p:cNvPr id="74" name="Oval 28">
            <a:extLst>
              <a:ext uri="{FF2B5EF4-FFF2-40B4-BE49-F238E27FC236}">
                <a16:creationId xmlns:a16="http://schemas.microsoft.com/office/drawing/2014/main" id="{C3029C04-72F2-A9D6-E44D-25FA524ED329}"/>
              </a:ext>
            </a:extLst>
          </p:cNvPr>
          <p:cNvSpPr>
            <a:spLocks noChangeAspect="1"/>
          </p:cNvSpPr>
          <p:nvPr/>
        </p:nvSpPr>
        <p:spPr>
          <a:xfrm flipH="1">
            <a:off x="7080909" y="2529070"/>
            <a:ext cx="645335" cy="642392"/>
          </a:xfrm>
          <a:custGeom>
            <a:avLst/>
            <a:gdLst>
              <a:gd name="connsiteX0" fmla="*/ 0 w 1714500"/>
              <a:gd name="connsiteY0" fmla="*/ 857679 h 1715357"/>
              <a:gd name="connsiteX1" fmla="*/ 857250 w 1714500"/>
              <a:gd name="connsiteY1" fmla="*/ 0 h 1715357"/>
              <a:gd name="connsiteX2" fmla="*/ 1714500 w 1714500"/>
              <a:gd name="connsiteY2" fmla="*/ 857679 h 1715357"/>
              <a:gd name="connsiteX3" fmla="*/ 857250 w 1714500"/>
              <a:gd name="connsiteY3" fmla="*/ 1715358 h 1715357"/>
              <a:gd name="connsiteX4" fmla="*/ 0 w 1714500"/>
              <a:gd name="connsiteY4" fmla="*/ 857679 h 1715357"/>
              <a:gd name="connsiteX0" fmla="*/ 397 w 1714897"/>
              <a:gd name="connsiteY0" fmla="*/ 842565 h 1700244"/>
              <a:gd name="connsiteX1" fmla="*/ 778298 w 1714897"/>
              <a:gd name="connsiteY1" fmla="*/ 0 h 1700244"/>
              <a:gd name="connsiteX2" fmla="*/ 1714897 w 1714897"/>
              <a:gd name="connsiteY2" fmla="*/ 842565 h 1700244"/>
              <a:gd name="connsiteX3" fmla="*/ 857647 w 1714897"/>
              <a:gd name="connsiteY3" fmla="*/ 1700244 h 1700244"/>
              <a:gd name="connsiteX4" fmla="*/ 397 w 1714897"/>
              <a:gd name="connsiteY4" fmla="*/ 842565 h 1700244"/>
              <a:gd name="connsiteX0" fmla="*/ 3665 w 1718165"/>
              <a:gd name="connsiteY0" fmla="*/ 842565 h 1700244"/>
              <a:gd name="connsiteX1" fmla="*/ 781566 w 1718165"/>
              <a:gd name="connsiteY1" fmla="*/ 0 h 1700244"/>
              <a:gd name="connsiteX2" fmla="*/ 1718165 w 1718165"/>
              <a:gd name="connsiteY2" fmla="*/ 842565 h 1700244"/>
              <a:gd name="connsiteX3" fmla="*/ 860915 w 1718165"/>
              <a:gd name="connsiteY3" fmla="*/ 1700244 h 1700244"/>
              <a:gd name="connsiteX4" fmla="*/ 3665 w 1718165"/>
              <a:gd name="connsiteY4" fmla="*/ 842565 h 1700244"/>
              <a:gd name="connsiteX0" fmla="*/ 2043 w 1716543"/>
              <a:gd name="connsiteY0" fmla="*/ 842565 h 1685130"/>
              <a:gd name="connsiteX1" fmla="*/ 779944 w 1716543"/>
              <a:gd name="connsiteY1" fmla="*/ 0 h 1685130"/>
              <a:gd name="connsiteX2" fmla="*/ 1716543 w 1716543"/>
              <a:gd name="connsiteY2" fmla="*/ 842565 h 1685130"/>
              <a:gd name="connsiteX3" fmla="*/ 968870 w 1716543"/>
              <a:gd name="connsiteY3" fmla="*/ 1685130 h 1685130"/>
              <a:gd name="connsiteX4" fmla="*/ 2043 w 1716543"/>
              <a:gd name="connsiteY4" fmla="*/ 842565 h 1685130"/>
              <a:gd name="connsiteX0" fmla="*/ 1351 w 1715851"/>
              <a:gd name="connsiteY0" fmla="*/ 842565 h 1700244"/>
              <a:gd name="connsiteX1" fmla="*/ 779252 w 1715851"/>
              <a:gd name="connsiteY1" fmla="*/ 0 h 1700244"/>
              <a:gd name="connsiteX2" fmla="*/ 1715851 w 1715851"/>
              <a:gd name="connsiteY2" fmla="*/ 842565 h 1700244"/>
              <a:gd name="connsiteX3" fmla="*/ 930393 w 1715851"/>
              <a:gd name="connsiteY3" fmla="*/ 1700244 h 1700244"/>
              <a:gd name="connsiteX4" fmla="*/ 1351 w 1715851"/>
              <a:gd name="connsiteY4" fmla="*/ 842565 h 1700244"/>
              <a:gd name="connsiteX0" fmla="*/ 1351 w 1715851"/>
              <a:gd name="connsiteY0" fmla="*/ 842565 h 1701089"/>
              <a:gd name="connsiteX1" fmla="*/ 779252 w 1715851"/>
              <a:gd name="connsiteY1" fmla="*/ 0 h 1701089"/>
              <a:gd name="connsiteX2" fmla="*/ 1715851 w 1715851"/>
              <a:gd name="connsiteY2" fmla="*/ 842565 h 1701089"/>
              <a:gd name="connsiteX3" fmla="*/ 930393 w 1715851"/>
              <a:gd name="connsiteY3" fmla="*/ 1700244 h 1701089"/>
              <a:gd name="connsiteX4" fmla="*/ 1351 w 1715851"/>
              <a:gd name="connsiteY4" fmla="*/ 842565 h 1701089"/>
              <a:gd name="connsiteX0" fmla="*/ 3255 w 1717755"/>
              <a:gd name="connsiteY0" fmla="*/ 835008 h 1693530"/>
              <a:gd name="connsiteX1" fmla="*/ 713143 w 1717755"/>
              <a:gd name="connsiteY1" fmla="*/ 0 h 1693530"/>
              <a:gd name="connsiteX2" fmla="*/ 1717755 w 1717755"/>
              <a:gd name="connsiteY2" fmla="*/ 835008 h 1693530"/>
              <a:gd name="connsiteX3" fmla="*/ 932297 w 1717755"/>
              <a:gd name="connsiteY3" fmla="*/ 1692687 h 1693530"/>
              <a:gd name="connsiteX4" fmla="*/ 3255 w 1717755"/>
              <a:gd name="connsiteY4" fmla="*/ 835008 h 1693530"/>
              <a:gd name="connsiteX0" fmla="*/ 4501 w 1719001"/>
              <a:gd name="connsiteY0" fmla="*/ 812337 h 1670854"/>
              <a:gd name="connsiteX1" fmla="*/ 684161 w 1719001"/>
              <a:gd name="connsiteY1" fmla="*/ 0 h 1670854"/>
              <a:gd name="connsiteX2" fmla="*/ 1719001 w 1719001"/>
              <a:gd name="connsiteY2" fmla="*/ 812337 h 1670854"/>
              <a:gd name="connsiteX3" fmla="*/ 933543 w 1719001"/>
              <a:gd name="connsiteY3" fmla="*/ 1670016 h 1670854"/>
              <a:gd name="connsiteX4" fmla="*/ 4501 w 1719001"/>
              <a:gd name="connsiteY4" fmla="*/ 812337 h 1670854"/>
              <a:gd name="connsiteX0" fmla="*/ 2383 w 1716883"/>
              <a:gd name="connsiteY0" fmla="*/ 846344 h 1704869"/>
              <a:gd name="connsiteX1" fmla="*/ 738721 w 1716883"/>
              <a:gd name="connsiteY1" fmla="*/ 0 h 1704869"/>
              <a:gd name="connsiteX2" fmla="*/ 1716883 w 1716883"/>
              <a:gd name="connsiteY2" fmla="*/ 846344 h 1704869"/>
              <a:gd name="connsiteX3" fmla="*/ 931425 w 1716883"/>
              <a:gd name="connsiteY3" fmla="*/ 1704023 h 1704869"/>
              <a:gd name="connsiteX4" fmla="*/ 2383 w 1716883"/>
              <a:gd name="connsiteY4" fmla="*/ 846344 h 1704869"/>
              <a:gd name="connsiteX0" fmla="*/ 1486 w 1632859"/>
              <a:gd name="connsiteY0" fmla="*/ 846346 h 1704028"/>
              <a:gd name="connsiteX1" fmla="*/ 737824 w 1632859"/>
              <a:gd name="connsiteY1" fmla="*/ 2 h 1704028"/>
              <a:gd name="connsiteX2" fmla="*/ 1632859 w 1632859"/>
              <a:gd name="connsiteY2" fmla="*/ 853903 h 1704028"/>
              <a:gd name="connsiteX3" fmla="*/ 930528 w 1632859"/>
              <a:gd name="connsiteY3" fmla="*/ 1704025 h 1704028"/>
              <a:gd name="connsiteX4" fmla="*/ 1486 w 1632859"/>
              <a:gd name="connsiteY4" fmla="*/ 846346 h 1704028"/>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433"/>
              <a:gd name="connsiteX1" fmla="*/ 737861 w 1712245"/>
              <a:gd name="connsiteY1" fmla="*/ 115 h 1704433"/>
              <a:gd name="connsiteX2" fmla="*/ 1712245 w 1712245"/>
              <a:gd name="connsiteY2" fmla="*/ 903137 h 1704433"/>
              <a:gd name="connsiteX3" fmla="*/ 930565 w 1712245"/>
              <a:gd name="connsiteY3" fmla="*/ 1704138 h 1704433"/>
              <a:gd name="connsiteX4" fmla="*/ 1523 w 1712245"/>
              <a:gd name="connsiteY4" fmla="*/ 846459 h 1704433"/>
              <a:gd name="connsiteX0" fmla="*/ 1523 w 1712245"/>
              <a:gd name="connsiteY0" fmla="*/ 846459 h 1704150"/>
              <a:gd name="connsiteX1" fmla="*/ 737861 w 1712245"/>
              <a:gd name="connsiteY1" fmla="*/ 115 h 1704150"/>
              <a:gd name="connsiteX2" fmla="*/ 1712245 w 1712245"/>
              <a:gd name="connsiteY2" fmla="*/ 903137 h 1704150"/>
              <a:gd name="connsiteX3" fmla="*/ 930565 w 1712245"/>
              <a:gd name="connsiteY3" fmla="*/ 1704138 h 1704150"/>
              <a:gd name="connsiteX4" fmla="*/ 1523 w 1712245"/>
              <a:gd name="connsiteY4" fmla="*/ 846459 h 1704150"/>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669"/>
              <a:gd name="connsiteX1" fmla="*/ 737861 w 1712245"/>
              <a:gd name="connsiteY1" fmla="*/ 115 h 1704669"/>
              <a:gd name="connsiteX2" fmla="*/ 1712245 w 1712245"/>
              <a:gd name="connsiteY2" fmla="*/ 903137 h 1704669"/>
              <a:gd name="connsiteX3" fmla="*/ 930565 w 1712245"/>
              <a:gd name="connsiteY3" fmla="*/ 1704138 h 1704669"/>
              <a:gd name="connsiteX4" fmla="*/ 1523 w 1712245"/>
              <a:gd name="connsiteY4" fmla="*/ 846459 h 1704669"/>
              <a:gd name="connsiteX0" fmla="*/ 1523 w 1712245"/>
              <a:gd name="connsiteY0" fmla="*/ 846533 h 1705050"/>
              <a:gd name="connsiteX1" fmla="*/ 737861 w 1712245"/>
              <a:gd name="connsiteY1" fmla="*/ 189 h 1705050"/>
              <a:gd name="connsiteX2" fmla="*/ 1712245 w 1712245"/>
              <a:gd name="connsiteY2" fmla="*/ 903211 h 1705050"/>
              <a:gd name="connsiteX3" fmla="*/ 930565 w 1712245"/>
              <a:gd name="connsiteY3" fmla="*/ 1704212 h 1705050"/>
              <a:gd name="connsiteX4" fmla="*/ 1523 w 1712245"/>
              <a:gd name="connsiteY4" fmla="*/ 846533 h 1705050"/>
              <a:gd name="connsiteX0" fmla="*/ 1724 w 1712446"/>
              <a:gd name="connsiteY0" fmla="*/ 846435 h 1704952"/>
              <a:gd name="connsiteX1" fmla="*/ 738062 w 1712446"/>
              <a:gd name="connsiteY1" fmla="*/ 91 h 1704952"/>
              <a:gd name="connsiteX2" fmla="*/ 1712446 w 1712446"/>
              <a:gd name="connsiteY2" fmla="*/ 903113 h 1704952"/>
              <a:gd name="connsiteX3" fmla="*/ 930766 w 1712446"/>
              <a:gd name="connsiteY3" fmla="*/ 1704114 h 1704952"/>
              <a:gd name="connsiteX4" fmla="*/ 1724 w 1712446"/>
              <a:gd name="connsiteY4" fmla="*/ 846435 h 1704952"/>
              <a:gd name="connsiteX0" fmla="*/ 1878 w 1712600"/>
              <a:gd name="connsiteY0" fmla="*/ 846435 h 1704952"/>
              <a:gd name="connsiteX1" fmla="*/ 738216 w 1712600"/>
              <a:gd name="connsiteY1" fmla="*/ 91 h 1704952"/>
              <a:gd name="connsiteX2" fmla="*/ 1712600 w 1712600"/>
              <a:gd name="connsiteY2" fmla="*/ 903113 h 1704952"/>
              <a:gd name="connsiteX3" fmla="*/ 930920 w 1712600"/>
              <a:gd name="connsiteY3" fmla="*/ 1704114 h 1704952"/>
              <a:gd name="connsiteX4" fmla="*/ 1878 w 1712600"/>
              <a:gd name="connsiteY4" fmla="*/ 846435 h 1704952"/>
              <a:gd name="connsiteX0" fmla="*/ 1878 w 1712600"/>
              <a:gd name="connsiteY0" fmla="*/ 846435 h 1704297"/>
              <a:gd name="connsiteX1" fmla="*/ 738216 w 1712600"/>
              <a:gd name="connsiteY1" fmla="*/ 91 h 1704297"/>
              <a:gd name="connsiteX2" fmla="*/ 1712600 w 1712600"/>
              <a:gd name="connsiteY2" fmla="*/ 903113 h 1704297"/>
              <a:gd name="connsiteX3" fmla="*/ 930920 w 1712600"/>
              <a:gd name="connsiteY3" fmla="*/ 1704114 h 1704297"/>
              <a:gd name="connsiteX4" fmla="*/ 1878 w 1712600"/>
              <a:gd name="connsiteY4" fmla="*/ 846435 h 1704297"/>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0 h 1704282"/>
              <a:gd name="connsiteX1" fmla="*/ 738216 w 1712600"/>
              <a:gd name="connsiteY1" fmla="*/ 76 h 1704282"/>
              <a:gd name="connsiteX2" fmla="*/ 1712600 w 1712600"/>
              <a:gd name="connsiteY2" fmla="*/ 903098 h 1704282"/>
              <a:gd name="connsiteX3" fmla="*/ 930920 w 1712600"/>
              <a:gd name="connsiteY3" fmla="*/ 1704099 h 1704282"/>
              <a:gd name="connsiteX4" fmla="*/ 1878 w 1712600"/>
              <a:gd name="connsiteY4" fmla="*/ 846420 h 1704282"/>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985 w 1712707"/>
              <a:gd name="connsiteY0" fmla="*/ 846779 h 1704641"/>
              <a:gd name="connsiteX1" fmla="*/ 738323 w 1712707"/>
              <a:gd name="connsiteY1" fmla="*/ 435 h 1704641"/>
              <a:gd name="connsiteX2" fmla="*/ 1712707 w 1712707"/>
              <a:gd name="connsiteY2" fmla="*/ 903457 h 1704641"/>
              <a:gd name="connsiteX3" fmla="*/ 931027 w 1712707"/>
              <a:gd name="connsiteY3" fmla="*/ 1704458 h 1704641"/>
              <a:gd name="connsiteX4" fmla="*/ 1985 w 1712707"/>
              <a:gd name="connsiteY4" fmla="*/ 846779 h 1704641"/>
              <a:gd name="connsiteX0" fmla="*/ 1985 w 1712707"/>
              <a:gd name="connsiteY0" fmla="*/ 846779 h 1704887"/>
              <a:gd name="connsiteX1" fmla="*/ 738323 w 1712707"/>
              <a:gd name="connsiteY1" fmla="*/ 435 h 1704887"/>
              <a:gd name="connsiteX2" fmla="*/ 1712707 w 1712707"/>
              <a:gd name="connsiteY2" fmla="*/ 903457 h 1704887"/>
              <a:gd name="connsiteX3" fmla="*/ 931027 w 1712707"/>
              <a:gd name="connsiteY3" fmla="*/ 1704458 h 1704887"/>
              <a:gd name="connsiteX4" fmla="*/ 1985 w 1712707"/>
              <a:gd name="connsiteY4" fmla="*/ 846779 h 170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707" h="1704887">
                <a:moveTo>
                  <a:pt x="1985" y="846779"/>
                </a:moveTo>
                <a:cubicBezTo>
                  <a:pt x="-30132" y="336064"/>
                  <a:pt x="332291" y="13660"/>
                  <a:pt x="738323" y="435"/>
                </a:cubicBezTo>
                <a:cubicBezTo>
                  <a:pt x="1144355" y="-12790"/>
                  <a:pt x="1671144" y="274856"/>
                  <a:pt x="1712707" y="903457"/>
                </a:cubicBezTo>
                <a:cubicBezTo>
                  <a:pt x="1708928" y="1467824"/>
                  <a:pt x="1317763" y="1689803"/>
                  <a:pt x="931027" y="1704458"/>
                </a:cubicBezTo>
                <a:cubicBezTo>
                  <a:pt x="544291" y="1719113"/>
                  <a:pt x="34102" y="1357494"/>
                  <a:pt x="1985" y="84677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Raleway" pitchFamily="2" charset="0"/>
              </a:rPr>
              <a:t>2</a:t>
            </a:r>
          </a:p>
        </p:txBody>
      </p:sp>
      <p:sp>
        <p:nvSpPr>
          <p:cNvPr id="76" name="Oval 28">
            <a:extLst>
              <a:ext uri="{FF2B5EF4-FFF2-40B4-BE49-F238E27FC236}">
                <a16:creationId xmlns:a16="http://schemas.microsoft.com/office/drawing/2014/main" id="{242A97AE-640F-BF3B-796B-8FA9E1DFE786}"/>
              </a:ext>
            </a:extLst>
          </p:cNvPr>
          <p:cNvSpPr>
            <a:spLocks noChangeAspect="1"/>
          </p:cNvSpPr>
          <p:nvPr/>
        </p:nvSpPr>
        <p:spPr>
          <a:xfrm flipH="1">
            <a:off x="7068882" y="3550061"/>
            <a:ext cx="645335" cy="642392"/>
          </a:xfrm>
          <a:custGeom>
            <a:avLst/>
            <a:gdLst>
              <a:gd name="connsiteX0" fmla="*/ 0 w 1714500"/>
              <a:gd name="connsiteY0" fmla="*/ 857679 h 1715357"/>
              <a:gd name="connsiteX1" fmla="*/ 857250 w 1714500"/>
              <a:gd name="connsiteY1" fmla="*/ 0 h 1715357"/>
              <a:gd name="connsiteX2" fmla="*/ 1714500 w 1714500"/>
              <a:gd name="connsiteY2" fmla="*/ 857679 h 1715357"/>
              <a:gd name="connsiteX3" fmla="*/ 857250 w 1714500"/>
              <a:gd name="connsiteY3" fmla="*/ 1715358 h 1715357"/>
              <a:gd name="connsiteX4" fmla="*/ 0 w 1714500"/>
              <a:gd name="connsiteY4" fmla="*/ 857679 h 1715357"/>
              <a:gd name="connsiteX0" fmla="*/ 397 w 1714897"/>
              <a:gd name="connsiteY0" fmla="*/ 842565 h 1700244"/>
              <a:gd name="connsiteX1" fmla="*/ 778298 w 1714897"/>
              <a:gd name="connsiteY1" fmla="*/ 0 h 1700244"/>
              <a:gd name="connsiteX2" fmla="*/ 1714897 w 1714897"/>
              <a:gd name="connsiteY2" fmla="*/ 842565 h 1700244"/>
              <a:gd name="connsiteX3" fmla="*/ 857647 w 1714897"/>
              <a:gd name="connsiteY3" fmla="*/ 1700244 h 1700244"/>
              <a:gd name="connsiteX4" fmla="*/ 397 w 1714897"/>
              <a:gd name="connsiteY4" fmla="*/ 842565 h 1700244"/>
              <a:gd name="connsiteX0" fmla="*/ 3665 w 1718165"/>
              <a:gd name="connsiteY0" fmla="*/ 842565 h 1700244"/>
              <a:gd name="connsiteX1" fmla="*/ 781566 w 1718165"/>
              <a:gd name="connsiteY1" fmla="*/ 0 h 1700244"/>
              <a:gd name="connsiteX2" fmla="*/ 1718165 w 1718165"/>
              <a:gd name="connsiteY2" fmla="*/ 842565 h 1700244"/>
              <a:gd name="connsiteX3" fmla="*/ 860915 w 1718165"/>
              <a:gd name="connsiteY3" fmla="*/ 1700244 h 1700244"/>
              <a:gd name="connsiteX4" fmla="*/ 3665 w 1718165"/>
              <a:gd name="connsiteY4" fmla="*/ 842565 h 1700244"/>
              <a:gd name="connsiteX0" fmla="*/ 2043 w 1716543"/>
              <a:gd name="connsiteY0" fmla="*/ 842565 h 1685130"/>
              <a:gd name="connsiteX1" fmla="*/ 779944 w 1716543"/>
              <a:gd name="connsiteY1" fmla="*/ 0 h 1685130"/>
              <a:gd name="connsiteX2" fmla="*/ 1716543 w 1716543"/>
              <a:gd name="connsiteY2" fmla="*/ 842565 h 1685130"/>
              <a:gd name="connsiteX3" fmla="*/ 968870 w 1716543"/>
              <a:gd name="connsiteY3" fmla="*/ 1685130 h 1685130"/>
              <a:gd name="connsiteX4" fmla="*/ 2043 w 1716543"/>
              <a:gd name="connsiteY4" fmla="*/ 842565 h 1685130"/>
              <a:gd name="connsiteX0" fmla="*/ 1351 w 1715851"/>
              <a:gd name="connsiteY0" fmla="*/ 842565 h 1700244"/>
              <a:gd name="connsiteX1" fmla="*/ 779252 w 1715851"/>
              <a:gd name="connsiteY1" fmla="*/ 0 h 1700244"/>
              <a:gd name="connsiteX2" fmla="*/ 1715851 w 1715851"/>
              <a:gd name="connsiteY2" fmla="*/ 842565 h 1700244"/>
              <a:gd name="connsiteX3" fmla="*/ 930393 w 1715851"/>
              <a:gd name="connsiteY3" fmla="*/ 1700244 h 1700244"/>
              <a:gd name="connsiteX4" fmla="*/ 1351 w 1715851"/>
              <a:gd name="connsiteY4" fmla="*/ 842565 h 1700244"/>
              <a:gd name="connsiteX0" fmla="*/ 1351 w 1715851"/>
              <a:gd name="connsiteY0" fmla="*/ 842565 h 1701089"/>
              <a:gd name="connsiteX1" fmla="*/ 779252 w 1715851"/>
              <a:gd name="connsiteY1" fmla="*/ 0 h 1701089"/>
              <a:gd name="connsiteX2" fmla="*/ 1715851 w 1715851"/>
              <a:gd name="connsiteY2" fmla="*/ 842565 h 1701089"/>
              <a:gd name="connsiteX3" fmla="*/ 930393 w 1715851"/>
              <a:gd name="connsiteY3" fmla="*/ 1700244 h 1701089"/>
              <a:gd name="connsiteX4" fmla="*/ 1351 w 1715851"/>
              <a:gd name="connsiteY4" fmla="*/ 842565 h 1701089"/>
              <a:gd name="connsiteX0" fmla="*/ 3255 w 1717755"/>
              <a:gd name="connsiteY0" fmla="*/ 835008 h 1693530"/>
              <a:gd name="connsiteX1" fmla="*/ 713143 w 1717755"/>
              <a:gd name="connsiteY1" fmla="*/ 0 h 1693530"/>
              <a:gd name="connsiteX2" fmla="*/ 1717755 w 1717755"/>
              <a:gd name="connsiteY2" fmla="*/ 835008 h 1693530"/>
              <a:gd name="connsiteX3" fmla="*/ 932297 w 1717755"/>
              <a:gd name="connsiteY3" fmla="*/ 1692687 h 1693530"/>
              <a:gd name="connsiteX4" fmla="*/ 3255 w 1717755"/>
              <a:gd name="connsiteY4" fmla="*/ 835008 h 1693530"/>
              <a:gd name="connsiteX0" fmla="*/ 4501 w 1719001"/>
              <a:gd name="connsiteY0" fmla="*/ 812337 h 1670854"/>
              <a:gd name="connsiteX1" fmla="*/ 684161 w 1719001"/>
              <a:gd name="connsiteY1" fmla="*/ 0 h 1670854"/>
              <a:gd name="connsiteX2" fmla="*/ 1719001 w 1719001"/>
              <a:gd name="connsiteY2" fmla="*/ 812337 h 1670854"/>
              <a:gd name="connsiteX3" fmla="*/ 933543 w 1719001"/>
              <a:gd name="connsiteY3" fmla="*/ 1670016 h 1670854"/>
              <a:gd name="connsiteX4" fmla="*/ 4501 w 1719001"/>
              <a:gd name="connsiteY4" fmla="*/ 812337 h 1670854"/>
              <a:gd name="connsiteX0" fmla="*/ 2383 w 1716883"/>
              <a:gd name="connsiteY0" fmla="*/ 846344 h 1704869"/>
              <a:gd name="connsiteX1" fmla="*/ 738721 w 1716883"/>
              <a:gd name="connsiteY1" fmla="*/ 0 h 1704869"/>
              <a:gd name="connsiteX2" fmla="*/ 1716883 w 1716883"/>
              <a:gd name="connsiteY2" fmla="*/ 846344 h 1704869"/>
              <a:gd name="connsiteX3" fmla="*/ 931425 w 1716883"/>
              <a:gd name="connsiteY3" fmla="*/ 1704023 h 1704869"/>
              <a:gd name="connsiteX4" fmla="*/ 2383 w 1716883"/>
              <a:gd name="connsiteY4" fmla="*/ 846344 h 1704869"/>
              <a:gd name="connsiteX0" fmla="*/ 1486 w 1632859"/>
              <a:gd name="connsiteY0" fmla="*/ 846346 h 1704028"/>
              <a:gd name="connsiteX1" fmla="*/ 737824 w 1632859"/>
              <a:gd name="connsiteY1" fmla="*/ 2 h 1704028"/>
              <a:gd name="connsiteX2" fmla="*/ 1632859 w 1632859"/>
              <a:gd name="connsiteY2" fmla="*/ 853903 h 1704028"/>
              <a:gd name="connsiteX3" fmla="*/ 930528 w 1632859"/>
              <a:gd name="connsiteY3" fmla="*/ 1704025 h 1704028"/>
              <a:gd name="connsiteX4" fmla="*/ 1486 w 1632859"/>
              <a:gd name="connsiteY4" fmla="*/ 846346 h 1704028"/>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433"/>
              <a:gd name="connsiteX1" fmla="*/ 737861 w 1712245"/>
              <a:gd name="connsiteY1" fmla="*/ 115 h 1704433"/>
              <a:gd name="connsiteX2" fmla="*/ 1712245 w 1712245"/>
              <a:gd name="connsiteY2" fmla="*/ 903137 h 1704433"/>
              <a:gd name="connsiteX3" fmla="*/ 930565 w 1712245"/>
              <a:gd name="connsiteY3" fmla="*/ 1704138 h 1704433"/>
              <a:gd name="connsiteX4" fmla="*/ 1523 w 1712245"/>
              <a:gd name="connsiteY4" fmla="*/ 846459 h 1704433"/>
              <a:gd name="connsiteX0" fmla="*/ 1523 w 1712245"/>
              <a:gd name="connsiteY0" fmla="*/ 846459 h 1704150"/>
              <a:gd name="connsiteX1" fmla="*/ 737861 w 1712245"/>
              <a:gd name="connsiteY1" fmla="*/ 115 h 1704150"/>
              <a:gd name="connsiteX2" fmla="*/ 1712245 w 1712245"/>
              <a:gd name="connsiteY2" fmla="*/ 903137 h 1704150"/>
              <a:gd name="connsiteX3" fmla="*/ 930565 w 1712245"/>
              <a:gd name="connsiteY3" fmla="*/ 1704138 h 1704150"/>
              <a:gd name="connsiteX4" fmla="*/ 1523 w 1712245"/>
              <a:gd name="connsiteY4" fmla="*/ 846459 h 1704150"/>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669"/>
              <a:gd name="connsiteX1" fmla="*/ 737861 w 1712245"/>
              <a:gd name="connsiteY1" fmla="*/ 115 h 1704669"/>
              <a:gd name="connsiteX2" fmla="*/ 1712245 w 1712245"/>
              <a:gd name="connsiteY2" fmla="*/ 903137 h 1704669"/>
              <a:gd name="connsiteX3" fmla="*/ 930565 w 1712245"/>
              <a:gd name="connsiteY3" fmla="*/ 1704138 h 1704669"/>
              <a:gd name="connsiteX4" fmla="*/ 1523 w 1712245"/>
              <a:gd name="connsiteY4" fmla="*/ 846459 h 1704669"/>
              <a:gd name="connsiteX0" fmla="*/ 1523 w 1712245"/>
              <a:gd name="connsiteY0" fmla="*/ 846533 h 1705050"/>
              <a:gd name="connsiteX1" fmla="*/ 737861 w 1712245"/>
              <a:gd name="connsiteY1" fmla="*/ 189 h 1705050"/>
              <a:gd name="connsiteX2" fmla="*/ 1712245 w 1712245"/>
              <a:gd name="connsiteY2" fmla="*/ 903211 h 1705050"/>
              <a:gd name="connsiteX3" fmla="*/ 930565 w 1712245"/>
              <a:gd name="connsiteY3" fmla="*/ 1704212 h 1705050"/>
              <a:gd name="connsiteX4" fmla="*/ 1523 w 1712245"/>
              <a:gd name="connsiteY4" fmla="*/ 846533 h 1705050"/>
              <a:gd name="connsiteX0" fmla="*/ 1724 w 1712446"/>
              <a:gd name="connsiteY0" fmla="*/ 846435 h 1704952"/>
              <a:gd name="connsiteX1" fmla="*/ 738062 w 1712446"/>
              <a:gd name="connsiteY1" fmla="*/ 91 h 1704952"/>
              <a:gd name="connsiteX2" fmla="*/ 1712446 w 1712446"/>
              <a:gd name="connsiteY2" fmla="*/ 903113 h 1704952"/>
              <a:gd name="connsiteX3" fmla="*/ 930766 w 1712446"/>
              <a:gd name="connsiteY3" fmla="*/ 1704114 h 1704952"/>
              <a:gd name="connsiteX4" fmla="*/ 1724 w 1712446"/>
              <a:gd name="connsiteY4" fmla="*/ 846435 h 1704952"/>
              <a:gd name="connsiteX0" fmla="*/ 1878 w 1712600"/>
              <a:gd name="connsiteY0" fmla="*/ 846435 h 1704952"/>
              <a:gd name="connsiteX1" fmla="*/ 738216 w 1712600"/>
              <a:gd name="connsiteY1" fmla="*/ 91 h 1704952"/>
              <a:gd name="connsiteX2" fmla="*/ 1712600 w 1712600"/>
              <a:gd name="connsiteY2" fmla="*/ 903113 h 1704952"/>
              <a:gd name="connsiteX3" fmla="*/ 930920 w 1712600"/>
              <a:gd name="connsiteY3" fmla="*/ 1704114 h 1704952"/>
              <a:gd name="connsiteX4" fmla="*/ 1878 w 1712600"/>
              <a:gd name="connsiteY4" fmla="*/ 846435 h 1704952"/>
              <a:gd name="connsiteX0" fmla="*/ 1878 w 1712600"/>
              <a:gd name="connsiteY0" fmla="*/ 846435 h 1704297"/>
              <a:gd name="connsiteX1" fmla="*/ 738216 w 1712600"/>
              <a:gd name="connsiteY1" fmla="*/ 91 h 1704297"/>
              <a:gd name="connsiteX2" fmla="*/ 1712600 w 1712600"/>
              <a:gd name="connsiteY2" fmla="*/ 903113 h 1704297"/>
              <a:gd name="connsiteX3" fmla="*/ 930920 w 1712600"/>
              <a:gd name="connsiteY3" fmla="*/ 1704114 h 1704297"/>
              <a:gd name="connsiteX4" fmla="*/ 1878 w 1712600"/>
              <a:gd name="connsiteY4" fmla="*/ 846435 h 1704297"/>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0 h 1704282"/>
              <a:gd name="connsiteX1" fmla="*/ 738216 w 1712600"/>
              <a:gd name="connsiteY1" fmla="*/ 76 h 1704282"/>
              <a:gd name="connsiteX2" fmla="*/ 1712600 w 1712600"/>
              <a:gd name="connsiteY2" fmla="*/ 903098 h 1704282"/>
              <a:gd name="connsiteX3" fmla="*/ 930920 w 1712600"/>
              <a:gd name="connsiteY3" fmla="*/ 1704099 h 1704282"/>
              <a:gd name="connsiteX4" fmla="*/ 1878 w 1712600"/>
              <a:gd name="connsiteY4" fmla="*/ 846420 h 1704282"/>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985 w 1712707"/>
              <a:gd name="connsiteY0" fmla="*/ 846779 h 1704641"/>
              <a:gd name="connsiteX1" fmla="*/ 738323 w 1712707"/>
              <a:gd name="connsiteY1" fmla="*/ 435 h 1704641"/>
              <a:gd name="connsiteX2" fmla="*/ 1712707 w 1712707"/>
              <a:gd name="connsiteY2" fmla="*/ 903457 h 1704641"/>
              <a:gd name="connsiteX3" fmla="*/ 931027 w 1712707"/>
              <a:gd name="connsiteY3" fmla="*/ 1704458 h 1704641"/>
              <a:gd name="connsiteX4" fmla="*/ 1985 w 1712707"/>
              <a:gd name="connsiteY4" fmla="*/ 846779 h 1704641"/>
              <a:gd name="connsiteX0" fmla="*/ 1985 w 1712707"/>
              <a:gd name="connsiteY0" fmla="*/ 846779 h 1704887"/>
              <a:gd name="connsiteX1" fmla="*/ 738323 w 1712707"/>
              <a:gd name="connsiteY1" fmla="*/ 435 h 1704887"/>
              <a:gd name="connsiteX2" fmla="*/ 1712707 w 1712707"/>
              <a:gd name="connsiteY2" fmla="*/ 903457 h 1704887"/>
              <a:gd name="connsiteX3" fmla="*/ 931027 w 1712707"/>
              <a:gd name="connsiteY3" fmla="*/ 1704458 h 1704887"/>
              <a:gd name="connsiteX4" fmla="*/ 1985 w 1712707"/>
              <a:gd name="connsiteY4" fmla="*/ 846779 h 170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707" h="1704887">
                <a:moveTo>
                  <a:pt x="1985" y="846779"/>
                </a:moveTo>
                <a:cubicBezTo>
                  <a:pt x="-30132" y="336064"/>
                  <a:pt x="332291" y="13660"/>
                  <a:pt x="738323" y="435"/>
                </a:cubicBezTo>
                <a:cubicBezTo>
                  <a:pt x="1144355" y="-12790"/>
                  <a:pt x="1671144" y="274856"/>
                  <a:pt x="1712707" y="903457"/>
                </a:cubicBezTo>
                <a:cubicBezTo>
                  <a:pt x="1708928" y="1467824"/>
                  <a:pt x="1317763" y="1689803"/>
                  <a:pt x="931027" y="1704458"/>
                </a:cubicBezTo>
                <a:cubicBezTo>
                  <a:pt x="544291" y="1719113"/>
                  <a:pt x="34102" y="1357494"/>
                  <a:pt x="1985" y="84677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Raleway" pitchFamily="2" charset="0"/>
              </a:rPr>
              <a:t>3</a:t>
            </a:r>
          </a:p>
        </p:txBody>
      </p:sp>
    </p:spTree>
    <p:extLst>
      <p:ext uri="{BB962C8B-B14F-4D97-AF65-F5344CB8AC3E}">
        <p14:creationId xmlns:p14="http://schemas.microsoft.com/office/powerpoint/2010/main" val="2583641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1F4606C8-8F66-344D-8C14-964C95FBA147}"/>
              </a:ext>
            </a:extLst>
          </p:cNvPr>
          <p:cNvSpPr/>
          <p:nvPr/>
        </p:nvSpPr>
        <p:spPr>
          <a:xfrm rot="5400000">
            <a:off x="3980904" y="-2864426"/>
            <a:ext cx="4230192" cy="12191997"/>
          </a:xfrm>
          <a:prstGeom prst="rect">
            <a:avLst/>
          </a:prstGeom>
          <a:gradFill>
            <a:gsLst>
              <a:gs pos="0">
                <a:schemeClr val="accent1">
                  <a:lumMod val="5000"/>
                  <a:lumOff val="95000"/>
                  <a:alpha val="0"/>
                </a:schemeClr>
              </a:gs>
              <a:gs pos="100000">
                <a:schemeClr val="bg1">
                  <a:alpha val="0"/>
                </a:schemeClr>
              </a:gs>
              <a:gs pos="47000">
                <a:srgbClr val="919DBA">
                  <a:alpha val="27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8" name="Rectangle 7">
            <a:extLst>
              <a:ext uri="{FF2B5EF4-FFF2-40B4-BE49-F238E27FC236}">
                <a16:creationId xmlns:a16="http://schemas.microsoft.com/office/drawing/2014/main" id="{DC6FFF26-A45E-AC36-0491-024A44CEDAEF}"/>
              </a:ext>
            </a:extLst>
          </p:cNvPr>
          <p:cNvSpPr/>
          <p:nvPr/>
        </p:nvSpPr>
        <p:spPr>
          <a:xfrm>
            <a:off x="539570" y="2025908"/>
            <a:ext cx="5556430" cy="3629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5080" indent="-171450">
              <a:lnSpc>
                <a:spcPct val="114000"/>
              </a:lnSpc>
              <a:spcAft>
                <a:spcPts val="1200"/>
              </a:spcAft>
              <a:buFont typeface="Arial" panose="020B0604020202020204" pitchFamily="34" charset="0"/>
              <a:buChar char="•"/>
            </a:pPr>
            <a:r>
              <a:rPr lang="en-US" sz="1600" spc="-5" dirty="0">
                <a:solidFill>
                  <a:schemeClr val="accent1">
                    <a:lumMod val="50000"/>
                  </a:schemeClr>
                </a:solidFill>
                <a:latin typeface="Raleway Medium" panose="020B0003030101060003" pitchFamily="34" charset="0"/>
                <a:cs typeface="Arial"/>
              </a:rPr>
              <a:t>Client A has shortlisted 5 candidates for a senior role, but they’ve never defined the kind of culture they want to build.</a:t>
            </a:r>
          </a:p>
          <a:p>
            <a:pPr marL="171450" marR="5080" indent="-171450">
              <a:lnSpc>
                <a:spcPct val="114000"/>
              </a:lnSpc>
              <a:spcAft>
                <a:spcPts val="1200"/>
              </a:spcAft>
              <a:buFont typeface="Arial" panose="020B0604020202020204" pitchFamily="34" charset="0"/>
              <a:buChar char="•"/>
            </a:pPr>
            <a:r>
              <a:rPr lang="en-US" sz="1600" spc="-5" dirty="0">
                <a:solidFill>
                  <a:schemeClr val="accent1">
                    <a:lumMod val="50000"/>
                  </a:schemeClr>
                </a:solidFill>
                <a:latin typeface="Raleway Medium" panose="020B0003030101060003" pitchFamily="34" charset="0"/>
                <a:cs typeface="Arial"/>
              </a:rPr>
              <a:t>In response, you propose</a:t>
            </a:r>
          </a:p>
          <a:p>
            <a:pPr marL="628650" marR="5080" lvl="1" indent="-171450">
              <a:lnSpc>
                <a:spcPct val="114000"/>
              </a:lnSpc>
              <a:spcAft>
                <a:spcPts val="1200"/>
              </a:spcAft>
              <a:buFont typeface="Arial" panose="020B0604020202020204" pitchFamily="34" charset="0"/>
              <a:buChar char="•"/>
            </a:pPr>
            <a:r>
              <a:rPr lang="en-US" sz="1600" spc="-5" dirty="0">
                <a:solidFill>
                  <a:schemeClr val="accent1">
                    <a:lumMod val="50000"/>
                  </a:schemeClr>
                </a:solidFill>
                <a:latin typeface="Raleway Medium" panose="020B0003030101060003" pitchFamily="34" charset="0"/>
                <a:cs typeface="Arial"/>
              </a:rPr>
              <a:t>1</a:t>
            </a:r>
            <a:r>
              <a:rPr lang="en-US" sz="1600" spc="-5" baseline="30000" dirty="0">
                <a:solidFill>
                  <a:schemeClr val="accent1">
                    <a:lumMod val="50000"/>
                  </a:schemeClr>
                </a:solidFill>
                <a:latin typeface="Raleway Medium" panose="020B0003030101060003" pitchFamily="34" charset="0"/>
                <a:cs typeface="Arial"/>
              </a:rPr>
              <a:t>st</a:t>
            </a:r>
            <a:r>
              <a:rPr lang="en-US" sz="1600" spc="-5" dirty="0">
                <a:solidFill>
                  <a:schemeClr val="accent1">
                    <a:lumMod val="50000"/>
                  </a:schemeClr>
                </a:solidFill>
                <a:latin typeface="Raleway Medium" panose="020B0003030101060003" pitchFamily="34" charset="0"/>
                <a:cs typeface="Arial"/>
              </a:rPr>
              <a:t> Taylor Assessment Culture Definition’ ($7500) </a:t>
            </a:r>
          </a:p>
          <a:p>
            <a:pPr marL="628650" marR="5080" lvl="1" indent="-171450">
              <a:lnSpc>
                <a:spcPct val="114000"/>
              </a:lnSpc>
              <a:spcAft>
                <a:spcPts val="1200"/>
              </a:spcAft>
              <a:buFont typeface="Arial" panose="020B0604020202020204" pitchFamily="34" charset="0"/>
              <a:buChar char="•"/>
            </a:pPr>
            <a:r>
              <a:rPr lang="en-US" sz="1600" spc="-5" dirty="0">
                <a:solidFill>
                  <a:schemeClr val="accent1">
                    <a:lumMod val="50000"/>
                  </a:schemeClr>
                </a:solidFill>
                <a:latin typeface="Raleway Medium" panose="020B0003030101060003" pitchFamily="34" charset="0"/>
                <a:cs typeface="Arial"/>
              </a:rPr>
              <a:t>Taylor Assessment for 5 participants ($2000)</a:t>
            </a:r>
          </a:p>
          <a:p>
            <a:pPr marL="628650" marR="5080" lvl="1" indent="-171450">
              <a:lnSpc>
                <a:spcPct val="114000"/>
              </a:lnSpc>
              <a:spcAft>
                <a:spcPts val="1200"/>
              </a:spcAft>
              <a:buFont typeface="Arial" panose="020B0604020202020204" pitchFamily="34" charset="0"/>
              <a:buChar char="•"/>
            </a:pPr>
            <a:r>
              <a:rPr lang="en-US" sz="1600" spc="-5" dirty="0">
                <a:solidFill>
                  <a:schemeClr val="accent1">
                    <a:lumMod val="50000"/>
                  </a:schemeClr>
                </a:solidFill>
                <a:latin typeface="Raleway Medium" panose="020B0003030101060003" pitchFamily="34" charset="0"/>
                <a:cs typeface="Arial"/>
              </a:rPr>
              <a:t>1 Client Advisory Debrief ($3400).</a:t>
            </a:r>
          </a:p>
          <a:p>
            <a:pPr marL="171450" marR="5080" indent="-171450">
              <a:lnSpc>
                <a:spcPct val="114000"/>
              </a:lnSpc>
              <a:spcAft>
                <a:spcPts val="1200"/>
              </a:spcAft>
              <a:buFont typeface="Arial" panose="020B0604020202020204" pitchFamily="34" charset="0"/>
              <a:buChar char="•"/>
            </a:pPr>
            <a:r>
              <a:rPr lang="en-US" sz="1600" spc="-5" dirty="0">
                <a:solidFill>
                  <a:schemeClr val="accent1">
                    <a:lumMod val="50000"/>
                  </a:schemeClr>
                </a:solidFill>
                <a:latin typeface="Raleway Medium" panose="020B0003030101060003" pitchFamily="34" charset="0"/>
                <a:cs typeface="Arial"/>
              </a:rPr>
              <a:t>Client has also requested each candidate is provided an individual debrief, even if they are unsuccessful ($1700 x 5 = $8500)</a:t>
            </a:r>
          </a:p>
          <a:p>
            <a:pPr marL="171450" marR="5080" indent="-171450">
              <a:lnSpc>
                <a:spcPct val="114000"/>
              </a:lnSpc>
              <a:spcAft>
                <a:spcPts val="1200"/>
              </a:spcAft>
              <a:buFont typeface="Arial" panose="020B0604020202020204" pitchFamily="34" charset="0"/>
              <a:buChar char="•"/>
            </a:pPr>
            <a:endParaRPr lang="en-US" sz="1600" spc="-5" dirty="0">
              <a:solidFill>
                <a:schemeClr val="accent1">
                  <a:lumMod val="50000"/>
                </a:schemeClr>
              </a:solidFill>
              <a:latin typeface="Raleway Medium" panose="020B0003030101060003" pitchFamily="34" charset="0"/>
              <a:cs typeface="Arial"/>
            </a:endParaRPr>
          </a:p>
          <a:p>
            <a:pPr marL="171450" marR="5080" indent="-171450">
              <a:lnSpc>
                <a:spcPct val="114000"/>
              </a:lnSpc>
              <a:buFont typeface="Arial" panose="020B0604020202020204" pitchFamily="34" charset="0"/>
              <a:buChar char="•"/>
            </a:pPr>
            <a:endParaRPr lang="en-US" sz="1600" spc="-5" dirty="0">
              <a:solidFill>
                <a:schemeClr val="accent1">
                  <a:lumMod val="50000"/>
                </a:schemeClr>
              </a:solidFill>
              <a:latin typeface="Raleway Medium" panose="020B0003030101060003" pitchFamily="34" charset="0"/>
              <a:cs typeface="Arial"/>
            </a:endParaRPr>
          </a:p>
        </p:txBody>
      </p:sp>
      <p:graphicFrame>
        <p:nvGraphicFramePr>
          <p:cNvPr id="5" name="Object 4" hidden="1">
            <a:extLst>
              <a:ext uri="{FF2B5EF4-FFF2-40B4-BE49-F238E27FC236}">
                <a16:creationId xmlns:a16="http://schemas.microsoft.com/office/drawing/2014/main" id="{30CF9368-00A8-4C58-A4BA-9E6E04BCF30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30CF9368-00A8-4C58-A4BA-9E6E04BCF3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7" name="Rectangle 26">
            <a:extLst>
              <a:ext uri="{FF2B5EF4-FFF2-40B4-BE49-F238E27FC236}">
                <a16:creationId xmlns:a16="http://schemas.microsoft.com/office/drawing/2014/main" id="{A3A86E05-4430-5147-8AD8-C7ABDDDFE430}"/>
              </a:ext>
            </a:extLst>
          </p:cNvPr>
          <p:cNvSpPr/>
          <p:nvPr/>
        </p:nvSpPr>
        <p:spPr>
          <a:xfrm>
            <a:off x="539569" y="401072"/>
            <a:ext cx="7208352"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800" dirty="0">
                <a:gradFill>
                  <a:gsLst>
                    <a:gs pos="13000">
                      <a:srgbClr val="8C9CBB"/>
                    </a:gs>
                    <a:gs pos="99000">
                      <a:srgbClr val="2D3269"/>
                    </a:gs>
                  </a:gsLst>
                  <a:lin ang="16200000" scaled="0"/>
                </a:gradFill>
                <a:latin typeface="Raleway" pitchFamily="2" charset="0"/>
              </a:rPr>
              <a:t>Two Example Pricing Scenarios</a:t>
            </a:r>
            <a:endParaRPr lang="en-US" sz="2800" dirty="0">
              <a:gradFill>
                <a:gsLst>
                  <a:gs pos="13000">
                    <a:srgbClr val="8C9CBB"/>
                  </a:gs>
                  <a:gs pos="99000">
                    <a:srgbClr val="2D3269"/>
                  </a:gs>
                </a:gsLst>
                <a:lin ang="16200000" scaled="0"/>
              </a:gradFill>
              <a:latin typeface="Raleway" pitchFamily="2" charset="0"/>
            </a:endParaRPr>
          </a:p>
        </p:txBody>
      </p:sp>
      <p:sp>
        <p:nvSpPr>
          <p:cNvPr id="62" name="Slide Number Placeholder 2">
            <a:extLst>
              <a:ext uri="{FF2B5EF4-FFF2-40B4-BE49-F238E27FC236}">
                <a16:creationId xmlns:a16="http://schemas.microsoft.com/office/drawing/2014/main" id="{CA82447A-692F-8E42-AB8E-653A61F21EEC}"/>
              </a:ext>
            </a:extLst>
          </p:cNvPr>
          <p:cNvSpPr>
            <a:spLocks noGrp="1"/>
          </p:cNvSpPr>
          <p:nvPr>
            <p:ph type="sldNum" sz="quarter" idx="4294967295"/>
          </p:nvPr>
        </p:nvSpPr>
        <p:spPr>
          <a:xfrm>
            <a:off x="0" y="6356350"/>
            <a:ext cx="2743200" cy="365125"/>
          </a:xfrm>
        </p:spPr>
        <p:txBody>
          <a:bodyPr/>
          <a:lstStyle/>
          <a:p>
            <a:pPr algn="l"/>
            <a:r>
              <a:rPr lang="en-US" dirty="0">
                <a:solidFill>
                  <a:schemeClr val="tx1">
                    <a:lumMod val="75000"/>
                    <a:lumOff val="25000"/>
                  </a:schemeClr>
                </a:solidFill>
              </a:rPr>
              <a:t>2</a:t>
            </a:r>
          </a:p>
        </p:txBody>
      </p:sp>
      <p:sp>
        <p:nvSpPr>
          <p:cNvPr id="7" name="Oval 28">
            <a:extLst>
              <a:ext uri="{FF2B5EF4-FFF2-40B4-BE49-F238E27FC236}">
                <a16:creationId xmlns:a16="http://schemas.microsoft.com/office/drawing/2014/main" id="{F4C30B1C-9772-8470-A6F3-496ECBD6D497}"/>
              </a:ext>
            </a:extLst>
          </p:cNvPr>
          <p:cNvSpPr>
            <a:spLocks noChangeAspect="1"/>
          </p:cNvSpPr>
          <p:nvPr/>
        </p:nvSpPr>
        <p:spPr>
          <a:xfrm flipH="1">
            <a:off x="539569" y="1084769"/>
            <a:ext cx="5204035" cy="764598"/>
          </a:xfrm>
          <a:custGeom>
            <a:avLst/>
            <a:gdLst>
              <a:gd name="connsiteX0" fmla="*/ 0 w 1714500"/>
              <a:gd name="connsiteY0" fmla="*/ 857679 h 1715357"/>
              <a:gd name="connsiteX1" fmla="*/ 857250 w 1714500"/>
              <a:gd name="connsiteY1" fmla="*/ 0 h 1715357"/>
              <a:gd name="connsiteX2" fmla="*/ 1714500 w 1714500"/>
              <a:gd name="connsiteY2" fmla="*/ 857679 h 1715357"/>
              <a:gd name="connsiteX3" fmla="*/ 857250 w 1714500"/>
              <a:gd name="connsiteY3" fmla="*/ 1715358 h 1715357"/>
              <a:gd name="connsiteX4" fmla="*/ 0 w 1714500"/>
              <a:gd name="connsiteY4" fmla="*/ 857679 h 1715357"/>
              <a:gd name="connsiteX0" fmla="*/ 397 w 1714897"/>
              <a:gd name="connsiteY0" fmla="*/ 842565 h 1700244"/>
              <a:gd name="connsiteX1" fmla="*/ 778298 w 1714897"/>
              <a:gd name="connsiteY1" fmla="*/ 0 h 1700244"/>
              <a:gd name="connsiteX2" fmla="*/ 1714897 w 1714897"/>
              <a:gd name="connsiteY2" fmla="*/ 842565 h 1700244"/>
              <a:gd name="connsiteX3" fmla="*/ 857647 w 1714897"/>
              <a:gd name="connsiteY3" fmla="*/ 1700244 h 1700244"/>
              <a:gd name="connsiteX4" fmla="*/ 397 w 1714897"/>
              <a:gd name="connsiteY4" fmla="*/ 842565 h 1700244"/>
              <a:gd name="connsiteX0" fmla="*/ 3665 w 1718165"/>
              <a:gd name="connsiteY0" fmla="*/ 842565 h 1700244"/>
              <a:gd name="connsiteX1" fmla="*/ 781566 w 1718165"/>
              <a:gd name="connsiteY1" fmla="*/ 0 h 1700244"/>
              <a:gd name="connsiteX2" fmla="*/ 1718165 w 1718165"/>
              <a:gd name="connsiteY2" fmla="*/ 842565 h 1700244"/>
              <a:gd name="connsiteX3" fmla="*/ 860915 w 1718165"/>
              <a:gd name="connsiteY3" fmla="*/ 1700244 h 1700244"/>
              <a:gd name="connsiteX4" fmla="*/ 3665 w 1718165"/>
              <a:gd name="connsiteY4" fmla="*/ 842565 h 1700244"/>
              <a:gd name="connsiteX0" fmla="*/ 2043 w 1716543"/>
              <a:gd name="connsiteY0" fmla="*/ 842565 h 1685130"/>
              <a:gd name="connsiteX1" fmla="*/ 779944 w 1716543"/>
              <a:gd name="connsiteY1" fmla="*/ 0 h 1685130"/>
              <a:gd name="connsiteX2" fmla="*/ 1716543 w 1716543"/>
              <a:gd name="connsiteY2" fmla="*/ 842565 h 1685130"/>
              <a:gd name="connsiteX3" fmla="*/ 968870 w 1716543"/>
              <a:gd name="connsiteY3" fmla="*/ 1685130 h 1685130"/>
              <a:gd name="connsiteX4" fmla="*/ 2043 w 1716543"/>
              <a:gd name="connsiteY4" fmla="*/ 842565 h 1685130"/>
              <a:gd name="connsiteX0" fmla="*/ 1351 w 1715851"/>
              <a:gd name="connsiteY0" fmla="*/ 842565 h 1700244"/>
              <a:gd name="connsiteX1" fmla="*/ 779252 w 1715851"/>
              <a:gd name="connsiteY1" fmla="*/ 0 h 1700244"/>
              <a:gd name="connsiteX2" fmla="*/ 1715851 w 1715851"/>
              <a:gd name="connsiteY2" fmla="*/ 842565 h 1700244"/>
              <a:gd name="connsiteX3" fmla="*/ 930393 w 1715851"/>
              <a:gd name="connsiteY3" fmla="*/ 1700244 h 1700244"/>
              <a:gd name="connsiteX4" fmla="*/ 1351 w 1715851"/>
              <a:gd name="connsiteY4" fmla="*/ 842565 h 1700244"/>
              <a:gd name="connsiteX0" fmla="*/ 1351 w 1715851"/>
              <a:gd name="connsiteY0" fmla="*/ 842565 h 1701089"/>
              <a:gd name="connsiteX1" fmla="*/ 779252 w 1715851"/>
              <a:gd name="connsiteY1" fmla="*/ 0 h 1701089"/>
              <a:gd name="connsiteX2" fmla="*/ 1715851 w 1715851"/>
              <a:gd name="connsiteY2" fmla="*/ 842565 h 1701089"/>
              <a:gd name="connsiteX3" fmla="*/ 930393 w 1715851"/>
              <a:gd name="connsiteY3" fmla="*/ 1700244 h 1701089"/>
              <a:gd name="connsiteX4" fmla="*/ 1351 w 1715851"/>
              <a:gd name="connsiteY4" fmla="*/ 842565 h 1701089"/>
              <a:gd name="connsiteX0" fmla="*/ 3255 w 1717755"/>
              <a:gd name="connsiteY0" fmla="*/ 835008 h 1693530"/>
              <a:gd name="connsiteX1" fmla="*/ 713143 w 1717755"/>
              <a:gd name="connsiteY1" fmla="*/ 0 h 1693530"/>
              <a:gd name="connsiteX2" fmla="*/ 1717755 w 1717755"/>
              <a:gd name="connsiteY2" fmla="*/ 835008 h 1693530"/>
              <a:gd name="connsiteX3" fmla="*/ 932297 w 1717755"/>
              <a:gd name="connsiteY3" fmla="*/ 1692687 h 1693530"/>
              <a:gd name="connsiteX4" fmla="*/ 3255 w 1717755"/>
              <a:gd name="connsiteY4" fmla="*/ 835008 h 1693530"/>
              <a:gd name="connsiteX0" fmla="*/ 4501 w 1719001"/>
              <a:gd name="connsiteY0" fmla="*/ 812337 h 1670854"/>
              <a:gd name="connsiteX1" fmla="*/ 684161 w 1719001"/>
              <a:gd name="connsiteY1" fmla="*/ 0 h 1670854"/>
              <a:gd name="connsiteX2" fmla="*/ 1719001 w 1719001"/>
              <a:gd name="connsiteY2" fmla="*/ 812337 h 1670854"/>
              <a:gd name="connsiteX3" fmla="*/ 933543 w 1719001"/>
              <a:gd name="connsiteY3" fmla="*/ 1670016 h 1670854"/>
              <a:gd name="connsiteX4" fmla="*/ 4501 w 1719001"/>
              <a:gd name="connsiteY4" fmla="*/ 812337 h 1670854"/>
              <a:gd name="connsiteX0" fmla="*/ 2383 w 1716883"/>
              <a:gd name="connsiteY0" fmla="*/ 846344 h 1704869"/>
              <a:gd name="connsiteX1" fmla="*/ 738721 w 1716883"/>
              <a:gd name="connsiteY1" fmla="*/ 0 h 1704869"/>
              <a:gd name="connsiteX2" fmla="*/ 1716883 w 1716883"/>
              <a:gd name="connsiteY2" fmla="*/ 846344 h 1704869"/>
              <a:gd name="connsiteX3" fmla="*/ 931425 w 1716883"/>
              <a:gd name="connsiteY3" fmla="*/ 1704023 h 1704869"/>
              <a:gd name="connsiteX4" fmla="*/ 2383 w 1716883"/>
              <a:gd name="connsiteY4" fmla="*/ 846344 h 1704869"/>
              <a:gd name="connsiteX0" fmla="*/ 1486 w 1632859"/>
              <a:gd name="connsiteY0" fmla="*/ 846346 h 1704028"/>
              <a:gd name="connsiteX1" fmla="*/ 737824 w 1632859"/>
              <a:gd name="connsiteY1" fmla="*/ 2 h 1704028"/>
              <a:gd name="connsiteX2" fmla="*/ 1632859 w 1632859"/>
              <a:gd name="connsiteY2" fmla="*/ 853903 h 1704028"/>
              <a:gd name="connsiteX3" fmla="*/ 930528 w 1632859"/>
              <a:gd name="connsiteY3" fmla="*/ 1704025 h 1704028"/>
              <a:gd name="connsiteX4" fmla="*/ 1486 w 1632859"/>
              <a:gd name="connsiteY4" fmla="*/ 846346 h 1704028"/>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433"/>
              <a:gd name="connsiteX1" fmla="*/ 737861 w 1712245"/>
              <a:gd name="connsiteY1" fmla="*/ 115 h 1704433"/>
              <a:gd name="connsiteX2" fmla="*/ 1712245 w 1712245"/>
              <a:gd name="connsiteY2" fmla="*/ 903137 h 1704433"/>
              <a:gd name="connsiteX3" fmla="*/ 930565 w 1712245"/>
              <a:gd name="connsiteY3" fmla="*/ 1704138 h 1704433"/>
              <a:gd name="connsiteX4" fmla="*/ 1523 w 1712245"/>
              <a:gd name="connsiteY4" fmla="*/ 846459 h 1704433"/>
              <a:gd name="connsiteX0" fmla="*/ 1523 w 1712245"/>
              <a:gd name="connsiteY0" fmla="*/ 846459 h 1704150"/>
              <a:gd name="connsiteX1" fmla="*/ 737861 w 1712245"/>
              <a:gd name="connsiteY1" fmla="*/ 115 h 1704150"/>
              <a:gd name="connsiteX2" fmla="*/ 1712245 w 1712245"/>
              <a:gd name="connsiteY2" fmla="*/ 903137 h 1704150"/>
              <a:gd name="connsiteX3" fmla="*/ 930565 w 1712245"/>
              <a:gd name="connsiteY3" fmla="*/ 1704138 h 1704150"/>
              <a:gd name="connsiteX4" fmla="*/ 1523 w 1712245"/>
              <a:gd name="connsiteY4" fmla="*/ 846459 h 1704150"/>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669"/>
              <a:gd name="connsiteX1" fmla="*/ 737861 w 1712245"/>
              <a:gd name="connsiteY1" fmla="*/ 115 h 1704669"/>
              <a:gd name="connsiteX2" fmla="*/ 1712245 w 1712245"/>
              <a:gd name="connsiteY2" fmla="*/ 903137 h 1704669"/>
              <a:gd name="connsiteX3" fmla="*/ 930565 w 1712245"/>
              <a:gd name="connsiteY3" fmla="*/ 1704138 h 1704669"/>
              <a:gd name="connsiteX4" fmla="*/ 1523 w 1712245"/>
              <a:gd name="connsiteY4" fmla="*/ 846459 h 1704669"/>
              <a:gd name="connsiteX0" fmla="*/ 1523 w 1712245"/>
              <a:gd name="connsiteY0" fmla="*/ 846533 h 1705050"/>
              <a:gd name="connsiteX1" fmla="*/ 737861 w 1712245"/>
              <a:gd name="connsiteY1" fmla="*/ 189 h 1705050"/>
              <a:gd name="connsiteX2" fmla="*/ 1712245 w 1712245"/>
              <a:gd name="connsiteY2" fmla="*/ 903211 h 1705050"/>
              <a:gd name="connsiteX3" fmla="*/ 930565 w 1712245"/>
              <a:gd name="connsiteY3" fmla="*/ 1704212 h 1705050"/>
              <a:gd name="connsiteX4" fmla="*/ 1523 w 1712245"/>
              <a:gd name="connsiteY4" fmla="*/ 846533 h 1705050"/>
              <a:gd name="connsiteX0" fmla="*/ 1724 w 1712446"/>
              <a:gd name="connsiteY0" fmla="*/ 846435 h 1704952"/>
              <a:gd name="connsiteX1" fmla="*/ 738062 w 1712446"/>
              <a:gd name="connsiteY1" fmla="*/ 91 h 1704952"/>
              <a:gd name="connsiteX2" fmla="*/ 1712446 w 1712446"/>
              <a:gd name="connsiteY2" fmla="*/ 903113 h 1704952"/>
              <a:gd name="connsiteX3" fmla="*/ 930766 w 1712446"/>
              <a:gd name="connsiteY3" fmla="*/ 1704114 h 1704952"/>
              <a:gd name="connsiteX4" fmla="*/ 1724 w 1712446"/>
              <a:gd name="connsiteY4" fmla="*/ 846435 h 1704952"/>
              <a:gd name="connsiteX0" fmla="*/ 1878 w 1712600"/>
              <a:gd name="connsiteY0" fmla="*/ 846435 h 1704952"/>
              <a:gd name="connsiteX1" fmla="*/ 738216 w 1712600"/>
              <a:gd name="connsiteY1" fmla="*/ 91 h 1704952"/>
              <a:gd name="connsiteX2" fmla="*/ 1712600 w 1712600"/>
              <a:gd name="connsiteY2" fmla="*/ 903113 h 1704952"/>
              <a:gd name="connsiteX3" fmla="*/ 930920 w 1712600"/>
              <a:gd name="connsiteY3" fmla="*/ 1704114 h 1704952"/>
              <a:gd name="connsiteX4" fmla="*/ 1878 w 1712600"/>
              <a:gd name="connsiteY4" fmla="*/ 846435 h 1704952"/>
              <a:gd name="connsiteX0" fmla="*/ 1878 w 1712600"/>
              <a:gd name="connsiteY0" fmla="*/ 846435 h 1704297"/>
              <a:gd name="connsiteX1" fmla="*/ 738216 w 1712600"/>
              <a:gd name="connsiteY1" fmla="*/ 91 h 1704297"/>
              <a:gd name="connsiteX2" fmla="*/ 1712600 w 1712600"/>
              <a:gd name="connsiteY2" fmla="*/ 903113 h 1704297"/>
              <a:gd name="connsiteX3" fmla="*/ 930920 w 1712600"/>
              <a:gd name="connsiteY3" fmla="*/ 1704114 h 1704297"/>
              <a:gd name="connsiteX4" fmla="*/ 1878 w 1712600"/>
              <a:gd name="connsiteY4" fmla="*/ 846435 h 1704297"/>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0 h 1704282"/>
              <a:gd name="connsiteX1" fmla="*/ 738216 w 1712600"/>
              <a:gd name="connsiteY1" fmla="*/ 76 h 1704282"/>
              <a:gd name="connsiteX2" fmla="*/ 1712600 w 1712600"/>
              <a:gd name="connsiteY2" fmla="*/ 903098 h 1704282"/>
              <a:gd name="connsiteX3" fmla="*/ 930920 w 1712600"/>
              <a:gd name="connsiteY3" fmla="*/ 1704099 h 1704282"/>
              <a:gd name="connsiteX4" fmla="*/ 1878 w 1712600"/>
              <a:gd name="connsiteY4" fmla="*/ 846420 h 1704282"/>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985 w 1712707"/>
              <a:gd name="connsiteY0" fmla="*/ 846779 h 1704641"/>
              <a:gd name="connsiteX1" fmla="*/ 738323 w 1712707"/>
              <a:gd name="connsiteY1" fmla="*/ 435 h 1704641"/>
              <a:gd name="connsiteX2" fmla="*/ 1712707 w 1712707"/>
              <a:gd name="connsiteY2" fmla="*/ 903457 h 1704641"/>
              <a:gd name="connsiteX3" fmla="*/ 931027 w 1712707"/>
              <a:gd name="connsiteY3" fmla="*/ 1704458 h 1704641"/>
              <a:gd name="connsiteX4" fmla="*/ 1985 w 1712707"/>
              <a:gd name="connsiteY4" fmla="*/ 846779 h 1704641"/>
              <a:gd name="connsiteX0" fmla="*/ 1985 w 1712707"/>
              <a:gd name="connsiteY0" fmla="*/ 846779 h 1704887"/>
              <a:gd name="connsiteX1" fmla="*/ 738323 w 1712707"/>
              <a:gd name="connsiteY1" fmla="*/ 435 h 1704887"/>
              <a:gd name="connsiteX2" fmla="*/ 1712707 w 1712707"/>
              <a:gd name="connsiteY2" fmla="*/ 903457 h 1704887"/>
              <a:gd name="connsiteX3" fmla="*/ 931027 w 1712707"/>
              <a:gd name="connsiteY3" fmla="*/ 1704458 h 1704887"/>
              <a:gd name="connsiteX4" fmla="*/ 1985 w 1712707"/>
              <a:gd name="connsiteY4" fmla="*/ 846779 h 170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707" h="1704887">
                <a:moveTo>
                  <a:pt x="1985" y="846779"/>
                </a:moveTo>
                <a:cubicBezTo>
                  <a:pt x="-30132" y="336064"/>
                  <a:pt x="332291" y="13660"/>
                  <a:pt x="738323" y="435"/>
                </a:cubicBezTo>
                <a:cubicBezTo>
                  <a:pt x="1144355" y="-12790"/>
                  <a:pt x="1671144" y="274856"/>
                  <a:pt x="1712707" y="903457"/>
                </a:cubicBezTo>
                <a:cubicBezTo>
                  <a:pt x="1708928" y="1467824"/>
                  <a:pt x="1317763" y="1689803"/>
                  <a:pt x="931027" y="1704458"/>
                </a:cubicBezTo>
                <a:cubicBezTo>
                  <a:pt x="544291" y="1719113"/>
                  <a:pt x="34102" y="1357494"/>
                  <a:pt x="1985" y="84677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Raleway" pitchFamily="2" charset="0"/>
              </a:rPr>
              <a:t>Client A</a:t>
            </a:r>
          </a:p>
        </p:txBody>
      </p:sp>
      <p:sp>
        <p:nvSpPr>
          <p:cNvPr id="15" name="Rectangle 14">
            <a:extLst>
              <a:ext uri="{FF2B5EF4-FFF2-40B4-BE49-F238E27FC236}">
                <a16:creationId xmlns:a16="http://schemas.microsoft.com/office/drawing/2014/main" id="{BCAC4EFC-6BF0-A351-48FA-3FFC9AE21168}"/>
              </a:ext>
            </a:extLst>
          </p:cNvPr>
          <p:cNvSpPr/>
          <p:nvPr/>
        </p:nvSpPr>
        <p:spPr>
          <a:xfrm>
            <a:off x="6425803" y="2001767"/>
            <a:ext cx="5347097" cy="3629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5080" indent="-171450">
              <a:lnSpc>
                <a:spcPct val="114000"/>
              </a:lnSpc>
              <a:spcAft>
                <a:spcPts val="1200"/>
              </a:spcAft>
              <a:buFont typeface="Arial" panose="020B0604020202020204" pitchFamily="34" charset="0"/>
              <a:buChar char="•"/>
            </a:pPr>
            <a:r>
              <a:rPr lang="en-US" sz="1600" spc="-5" dirty="0">
                <a:solidFill>
                  <a:schemeClr val="accent1">
                    <a:lumMod val="50000"/>
                  </a:schemeClr>
                </a:solidFill>
                <a:latin typeface="Raleway Medium" panose="020B0003030101060003" pitchFamily="34" charset="0"/>
                <a:cs typeface="Arial"/>
              </a:rPr>
              <a:t>Client B has a very clear idea of the culture they want and are seeking to fill 2 roles—each in a different department.</a:t>
            </a:r>
          </a:p>
          <a:p>
            <a:pPr marL="171450" marR="5080" indent="-171450">
              <a:lnSpc>
                <a:spcPct val="114000"/>
              </a:lnSpc>
              <a:spcAft>
                <a:spcPts val="1200"/>
              </a:spcAft>
              <a:buFont typeface="Arial" panose="020B0604020202020204" pitchFamily="34" charset="0"/>
              <a:buChar char="•"/>
            </a:pPr>
            <a:r>
              <a:rPr lang="en-US" sz="1600" spc="-5" dirty="0">
                <a:solidFill>
                  <a:schemeClr val="accent1">
                    <a:lumMod val="50000"/>
                  </a:schemeClr>
                </a:solidFill>
                <a:latin typeface="Raleway Medium" panose="020B0003030101060003" pitchFamily="34" charset="0"/>
                <a:cs typeface="Arial"/>
              </a:rPr>
              <a:t>They have 5 shortlisted candidates for </a:t>
            </a:r>
            <a:r>
              <a:rPr lang="en-US" sz="1600" u="sng" spc="-5" dirty="0">
                <a:solidFill>
                  <a:schemeClr val="accent1">
                    <a:lumMod val="50000"/>
                  </a:schemeClr>
                </a:solidFill>
                <a:latin typeface="Raleway Medium" panose="020B0003030101060003" pitchFamily="34" charset="0"/>
                <a:cs typeface="Arial"/>
              </a:rPr>
              <a:t>each</a:t>
            </a:r>
            <a:r>
              <a:rPr lang="en-US" sz="1600" spc="-5" dirty="0">
                <a:solidFill>
                  <a:schemeClr val="accent1">
                    <a:lumMod val="50000"/>
                  </a:schemeClr>
                </a:solidFill>
                <a:latin typeface="Raleway Medium" panose="020B0003030101060003" pitchFamily="34" charset="0"/>
                <a:cs typeface="Arial"/>
              </a:rPr>
              <a:t> role and do not want to offer them individual debriefs at this stage.</a:t>
            </a:r>
          </a:p>
          <a:p>
            <a:pPr marL="171450" marR="5080" indent="-171450">
              <a:lnSpc>
                <a:spcPct val="114000"/>
              </a:lnSpc>
              <a:buFont typeface="Arial" panose="020B0604020202020204" pitchFamily="34" charset="0"/>
              <a:buChar char="•"/>
            </a:pPr>
            <a:r>
              <a:rPr lang="en-US" sz="1600" spc="-5" dirty="0">
                <a:solidFill>
                  <a:schemeClr val="accent1">
                    <a:lumMod val="50000"/>
                  </a:schemeClr>
                </a:solidFill>
                <a:latin typeface="Raleway Medium" panose="020B0003030101060003" pitchFamily="34" charset="0"/>
                <a:cs typeface="Arial"/>
              </a:rPr>
              <a:t>In response, you propose</a:t>
            </a:r>
          </a:p>
          <a:p>
            <a:pPr marL="628650" marR="5080" lvl="2" indent="-171450">
              <a:lnSpc>
                <a:spcPct val="114000"/>
              </a:lnSpc>
              <a:buFont typeface="Arial" panose="020B0604020202020204" pitchFamily="34" charset="0"/>
              <a:buChar char="•"/>
            </a:pPr>
            <a:r>
              <a:rPr lang="en-US" sz="1600" spc="-5" dirty="0">
                <a:solidFill>
                  <a:schemeClr val="accent1">
                    <a:lumMod val="50000"/>
                  </a:schemeClr>
                </a:solidFill>
                <a:latin typeface="Raleway Medium" panose="020B0003030101060003" pitchFamily="34" charset="0"/>
                <a:cs typeface="Arial"/>
              </a:rPr>
              <a:t>1x ‘Simplified Target Definition’ ($3500) for the first business unit.</a:t>
            </a:r>
          </a:p>
          <a:p>
            <a:pPr marL="628650" marR="5080" lvl="2" indent="-171450">
              <a:lnSpc>
                <a:spcPct val="114000"/>
              </a:lnSpc>
              <a:buFont typeface="Arial" panose="020B0604020202020204" pitchFamily="34" charset="0"/>
              <a:buChar char="•"/>
            </a:pPr>
            <a:r>
              <a:rPr lang="en-US" sz="1600" spc="-5" dirty="0">
                <a:solidFill>
                  <a:schemeClr val="accent1">
                    <a:lumMod val="50000"/>
                  </a:schemeClr>
                </a:solidFill>
                <a:latin typeface="Raleway Medium" panose="020B0003030101060003" pitchFamily="34" charset="0"/>
                <a:cs typeface="Arial"/>
              </a:rPr>
              <a:t>1x ‘Target Definition for Additional Business Units’ ($1700) for the second business unit.</a:t>
            </a:r>
          </a:p>
          <a:p>
            <a:pPr marL="628650" marR="5080" lvl="2" indent="-171450">
              <a:lnSpc>
                <a:spcPct val="114000"/>
              </a:lnSpc>
              <a:buFont typeface="Arial" panose="020B0604020202020204" pitchFamily="34" charset="0"/>
              <a:buChar char="•"/>
            </a:pPr>
            <a:r>
              <a:rPr lang="en-US" sz="1600" spc="-5" dirty="0">
                <a:solidFill>
                  <a:schemeClr val="accent1">
                    <a:lumMod val="50000"/>
                  </a:schemeClr>
                </a:solidFill>
                <a:latin typeface="Raleway Medium" panose="020B0003030101060003" pitchFamily="34" charset="0"/>
                <a:cs typeface="Arial"/>
              </a:rPr>
              <a:t>10x Taylor Assessments ($4000)</a:t>
            </a:r>
          </a:p>
          <a:p>
            <a:pPr marL="628650" marR="5080" lvl="2" indent="-171450">
              <a:lnSpc>
                <a:spcPct val="114000"/>
              </a:lnSpc>
              <a:buFont typeface="Arial" panose="020B0604020202020204" pitchFamily="34" charset="0"/>
              <a:buChar char="•"/>
            </a:pPr>
            <a:r>
              <a:rPr lang="en-US" sz="1600" spc="-5" dirty="0">
                <a:solidFill>
                  <a:schemeClr val="accent1">
                    <a:lumMod val="50000"/>
                  </a:schemeClr>
                </a:solidFill>
                <a:latin typeface="Raleway Medium" panose="020B0003030101060003" pitchFamily="34" charset="0"/>
                <a:cs typeface="Arial"/>
              </a:rPr>
              <a:t>2x Client Advisory Debriefs ($7800)</a:t>
            </a:r>
          </a:p>
          <a:p>
            <a:pPr marL="171450" marR="5080" indent="-171450">
              <a:lnSpc>
                <a:spcPct val="114000"/>
              </a:lnSpc>
              <a:buFont typeface="Arial" panose="020B0604020202020204" pitchFamily="34" charset="0"/>
              <a:buChar char="•"/>
            </a:pPr>
            <a:endParaRPr lang="en-US" sz="1600" spc="-5" dirty="0">
              <a:solidFill>
                <a:schemeClr val="accent1">
                  <a:lumMod val="50000"/>
                </a:schemeClr>
              </a:solidFill>
              <a:latin typeface="Raleway Medium" panose="020B0003030101060003" pitchFamily="34" charset="0"/>
              <a:cs typeface="Arial"/>
            </a:endParaRPr>
          </a:p>
        </p:txBody>
      </p:sp>
      <p:sp>
        <p:nvSpPr>
          <p:cNvPr id="17" name="Oval 28">
            <a:extLst>
              <a:ext uri="{FF2B5EF4-FFF2-40B4-BE49-F238E27FC236}">
                <a16:creationId xmlns:a16="http://schemas.microsoft.com/office/drawing/2014/main" id="{CB7BFC7A-5525-7B8E-0B39-DB1DEADB15A3}"/>
              </a:ext>
            </a:extLst>
          </p:cNvPr>
          <p:cNvSpPr>
            <a:spLocks noChangeAspect="1"/>
          </p:cNvSpPr>
          <p:nvPr/>
        </p:nvSpPr>
        <p:spPr>
          <a:xfrm flipH="1">
            <a:off x="6425802" y="1060628"/>
            <a:ext cx="5204035" cy="764598"/>
          </a:xfrm>
          <a:custGeom>
            <a:avLst/>
            <a:gdLst>
              <a:gd name="connsiteX0" fmla="*/ 0 w 1714500"/>
              <a:gd name="connsiteY0" fmla="*/ 857679 h 1715357"/>
              <a:gd name="connsiteX1" fmla="*/ 857250 w 1714500"/>
              <a:gd name="connsiteY1" fmla="*/ 0 h 1715357"/>
              <a:gd name="connsiteX2" fmla="*/ 1714500 w 1714500"/>
              <a:gd name="connsiteY2" fmla="*/ 857679 h 1715357"/>
              <a:gd name="connsiteX3" fmla="*/ 857250 w 1714500"/>
              <a:gd name="connsiteY3" fmla="*/ 1715358 h 1715357"/>
              <a:gd name="connsiteX4" fmla="*/ 0 w 1714500"/>
              <a:gd name="connsiteY4" fmla="*/ 857679 h 1715357"/>
              <a:gd name="connsiteX0" fmla="*/ 397 w 1714897"/>
              <a:gd name="connsiteY0" fmla="*/ 842565 h 1700244"/>
              <a:gd name="connsiteX1" fmla="*/ 778298 w 1714897"/>
              <a:gd name="connsiteY1" fmla="*/ 0 h 1700244"/>
              <a:gd name="connsiteX2" fmla="*/ 1714897 w 1714897"/>
              <a:gd name="connsiteY2" fmla="*/ 842565 h 1700244"/>
              <a:gd name="connsiteX3" fmla="*/ 857647 w 1714897"/>
              <a:gd name="connsiteY3" fmla="*/ 1700244 h 1700244"/>
              <a:gd name="connsiteX4" fmla="*/ 397 w 1714897"/>
              <a:gd name="connsiteY4" fmla="*/ 842565 h 1700244"/>
              <a:gd name="connsiteX0" fmla="*/ 3665 w 1718165"/>
              <a:gd name="connsiteY0" fmla="*/ 842565 h 1700244"/>
              <a:gd name="connsiteX1" fmla="*/ 781566 w 1718165"/>
              <a:gd name="connsiteY1" fmla="*/ 0 h 1700244"/>
              <a:gd name="connsiteX2" fmla="*/ 1718165 w 1718165"/>
              <a:gd name="connsiteY2" fmla="*/ 842565 h 1700244"/>
              <a:gd name="connsiteX3" fmla="*/ 860915 w 1718165"/>
              <a:gd name="connsiteY3" fmla="*/ 1700244 h 1700244"/>
              <a:gd name="connsiteX4" fmla="*/ 3665 w 1718165"/>
              <a:gd name="connsiteY4" fmla="*/ 842565 h 1700244"/>
              <a:gd name="connsiteX0" fmla="*/ 2043 w 1716543"/>
              <a:gd name="connsiteY0" fmla="*/ 842565 h 1685130"/>
              <a:gd name="connsiteX1" fmla="*/ 779944 w 1716543"/>
              <a:gd name="connsiteY1" fmla="*/ 0 h 1685130"/>
              <a:gd name="connsiteX2" fmla="*/ 1716543 w 1716543"/>
              <a:gd name="connsiteY2" fmla="*/ 842565 h 1685130"/>
              <a:gd name="connsiteX3" fmla="*/ 968870 w 1716543"/>
              <a:gd name="connsiteY3" fmla="*/ 1685130 h 1685130"/>
              <a:gd name="connsiteX4" fmla="*/ 2043 w 1716543"/>
              <a:gd name="connsiteY4" fmla="*/ 842565 h 1685130"/>
              <a:gd name="connsiteX0" fmla="*/ 1351 w 1715851"/>
              <a:gd name="connsiteY0" fmla="*/ 842565 h 1700244"/>
              <a:gd name="connsiteX1" fmla="*/ 779252 w 1715851"/>
              <a:gd name="connsiteY1" fmla="*/ 0 h 1700244"/>
              <a:gd name="connsiteX2" fmla="*/ 1715851 w 1715851"/>
              <a:gd name="connsiteY2" fmla="*/ 842565 h 1700244"/>
              <a:gd name="connsiteX3" fmla="*/ 930393 w 1715851"/>
              <a:gd name="connsiteY3" fmla="*/ 1700244 h 1700244"/>
              <a:gd name="connsiteX4" fmla="*/ 1351 w 1715851"/>
              <a:gd name="connsiteY4" fmla="*/ 842565 h 1700244"/>
              <a:gd name="connsiteX0" fmla="*/ 1351 w 1715851"/>
              <a:gd name="connsiteY0" fmla="*/ 842565 h 1701089"/>
              <a:gd name="connsiteX1" fmla="*/ 779252 w 1715851"/>
              <a:gd name="connsiteY1" fmla="*/ 0 h 1701089"/>
              <a:gd name="connsiteX2" fmla="*/ 1715851 w 1715851"/>
              <a:gd name="connsiteY2" fmla="*/ 842565 h 1701089"/>
              <a:gd name="connsiteX3" fmla="*/ 930393 w 1715851"/>
              <a:gd name="connsiteY3" fmla="*/ 1700244 h 1701089"/>
              <a:gd name="connsiteX4" fmla="*/ 1351 w 1715851"/>
              <a:gd name="connsiteY4" fmla="*/ 842565 h 1701089"/>
              <a:gd name="connsiteX0" fmla="*/ 3255 w 1717755"/>
              <a:gd name="connsiteY0" fmla="*/ 835008 h 1693530"/>
              <a:gd name="connsiteX1" fmla="*/ 713143 w 1717755"/>
              <a:gd name="connsiteY1" fmla="*/ 0 h 1693530"/>
              <a:gd name="connsiteX2" fmla="*/ 1717755 w 1717755"/>
              <a:gd name="connsiteY2" fmla="*/ 835008 h 1693530"/>
              <a:gd name="connsiteX3" fmla="*/ 932297 w 1717755"/>
              <a:gd name="connsiteY3" fmla="*/ 1692687 h 1693530"/>
              <a:gd name="connsiteX4" fmla="*/ 3255 w 1717755"/>
              <a:gd name="connsiteY4" fmla="*/ 835008 h 1693530"/>
              <a:gd name="connsiteX0" fmla="*/ 4501 w 1719001"/>
              <a:gd name="connsiteY0" fmla="*/ 812337 h 1670854"/>
              <a:gd name="connsiteX1" fmla="*/ 684161 w 1719001"/>
              <a:gd name="connsiteY1" fmla="*/ 0 h 1670854"/>
              <a:gd name="connsiteX2" fmla="*/ 1719001 w 1719001"/>
              <a:gd name="connsiteY2" fmla="*/ 812337 h 1670854"/>
              <a:gd name="connsiteX3" fmla="*/ 933543 w 1719001"/>
              <a:gd name="connsiteY3" fmla="*/ 1670016 h 1670854"/>
              <a:gd name="connsiteX4" fmla="*/ 4501 w 1719001"/>
              <a:gd name="connsiteY4" fmla="*/ 812337 h 1670854"/>
              <a:gd name="connsiteX0" fmla="*/ 2383 w 1716883"/>
              <a:gd name="connsiteY0" fmla="*/ 846344 h 1704869"/>
              <a:gd name="connsiteX1" fmla="*/ 738721 w 1716883"/>
              <a:gd name="connsiteY1" fmla="*/ 0 h 1704869"/>
              <a:gd name="connsiteX2" fmla="*/ 1716883 w 1716883"/>
              <a:gd name="connsiteY2" fmla="*/ 846344 h 1704869"/>
              <a:gd name="connsiteX3" fmla="*/ 931425 w 1716883"/>
              <a:gd name="connsiteY3" fmla="*/ 1704023 h 1704869"/>
              <a:gd name="connsiteX4" fmla="*/ 2383 w 1716883"/>
              <a:gd name="connsiteY4" fmla="*/ 846344 h 1704869"/>
              <a:gd name="connsiteX0" fmla="*/ 1486 w 1632859"/>
              <a:gd name="connsiteY0" fmla="*/ 846346 h 1704028"/>
              <a:gd name="connsiteX1" fmla="*/ 737824 w 1632859"/>
              <a:gd name="connsiteY1" fmla="*/ 2 h 1704028"/>
              <a:gd name="connsiteX2" fmla="*/ 1632859 w 1632859"/>
              <a:gd name="connsiteY2" fmla="*/ 853903 h 1704028"/>
              <a:gd name="connsiteX3" fmla="*/ 930528 w 1632859"/>
              <a:gd name="connsiteY3" fmla="*/ 1704025 h 1704028"/>
              <a:gd name="connsiteX4" fmla="*/ 1486 w 1632859"/>
              <a:gd name="connsiteY4" fmla="*/ 846346 h 1704028"/>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331"/>
              <a:gd name="connsiteX1" fmla="*/ 737861 w 1712245"/>
              <a:gd name="connsiteY1" fmla="*/ 115 h 1704331"/>
              <a:gd name="connsiteX2" fmla="*/ 1712245 w 1712245"/>
              <a:gd name="connsiteY2" fmla="*/ 903137 h 1704331"/>
              <a:gd name="connsiteX3" fmla="*/ 930565 w 1712245"/>
              <a:gd name="connsiteY3" fmla="*/ 1704138 h 1704331"/>
              <a:gd name="connsiteX4" fmla="*/ 1523 w 1712245"/>
              <a:gd name="connsiteY4" fmla="*/ 846459 h 1704331"/>
              <a:gd name="connsiteX0" fmla="*/ 1523 w 1712245"/>
              <a:gd name="connsiteY0" fmla="*/ 846459 h 1704433"/>
              <a:gd name="connsiteX1" fmla="*/ 737861 w 1712245"/>
              <a:gd name="connsiteY1" fmla="*/ 115 h 1704433"/>
              <a:gd name="connsiteX2" fmla="*/ 1712245 w 1712245"/>
              <a:gd name="connsiteY2" fmla="*/ 903137 h 1704433"/>
              <a:gd name="connsiteX3" fmla="*/ 930565 w 1712245"/>
              <a:gd name="connsiteY3" fmla="*/ 1704138 h 1704433"/>
              <a:gd name="connsiteX4" fmla="*/ 1523 w 1712245"/>
              <a:gd name="connsiteY4" fmla="*/ 846459 h 1704433"/>
              <a:gd name="connsiteX0" fmla="*/ 1523 w 1712245"/>
              <a:gd name="connsiteY0" fmla="*/ 846459 h 1704150"/>
              <a:gd name="connsiteX1" fmla="*/ 737861 w 1712245"/>
              <a:gd name="connsiteY1" fmla="*/ 115 h 1704150"/>
              <a:gd name="connsiteX2" fmla="*/ 1712245 w 1712245"/>
              <a:gd name="connsiteY2" fmla="*/ 903137 h 1704150"/>
              <a:gd name="connsiteX3" fmla="*/ 930565 w 1712245"/>
              <a:gd name="connsiteY3" fmla="*/ 1704138 h 1704150"/>
              <a:gd name="connsiteX4" fmla="*/ 1523 w 1712245"/>
              <a:gd name="connsiteY4" fmla="*/ 846459 h 1704150"/>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497"/>
              <a:gd name="connsiteX1" fmla="*/ 737861 w 1712245"/>
              <a:gd name="connsiteY1" fmla="*/ 115 h 1704497"/>
              <a:gd name="connsiteX2" fmla="*/ 1712245 w 1712245"/>
              <a:gd name="connsiteY2" fmla="*/ 903137 h 1704497"/>
              <a:gd name="connsiteX3" fmla="*/ 930565 w 1712245"/>
              <a:gd name="connsiteY3" fmla="*/ 1704138 h 1704497"/>
              <a:gd name="connsiteX4" fmla="*/ 1523 w 1712245"/>
              <a:gd name="connsiteY4" fmla="*/ 846459 h 1704497"/>
              <a:gd name="connsiteX0" fmla="*/ 1523 w 1712245"/>
              <a:gd name="connsiteY0" fmla="*/ 846459 h 1704669"/>
              <a:gd name="connsiteX1" fmla="*/ 737861 w 1712245"/>
              <a:gd name="connsiteY1" fmla="*/ 115 h 1704669"/>
              <a:gd name="connsiteX2" fmla="*/ 1712245 w 1712245"/>
              <a:gd name="connsiteY2" fmla="*/ 903137 h 1704669"/>
              <a:gd name="connsiteX3" fmla="*/ 930565 w 1712245"/>
              <a:gd name="connsiteY3" fmla="*/ 1704138 h 1704669"/>
              <a:gd name="connsiteX4" fmla="*/ 1523 w 1712245"/>
              <a:gd name="connsiteY4" fmla="*/ 846459 h 1704669"/>
              <a:gd name="connsiteX0" fmla="*/ 1523 w 1712245"/>
              <a:gd name="connsiteY0" fmla="*/ 846533 h 1705050"/>
              <a:gd name="connsiteX1" fmla="*/ 737861 w 1712245"/>
              <a:gd name="connsiteY1" fmla="*/ 189 h 1705050"/>
              <a:gd name="connsiteX2" fmla="*/ 1712245 w 1712245"/>
              <a:gd name="connsiteY2" fmla="*/ 903211 h 1705050"/>
              <a:gd name="connsiteX3" fmla="*/ 930565 w 1712245"/>
              <a:gd name="connsiteY3" fmla="*/ 1704212 h 1705050"/>
              <a:gd name="connsiteX4" fmla="*/ 1523 w 1712245"/>
              <a:gd name="connsiteY4" fmla="*/ 846533 h 1705050"/>
              <a:gd name="connsiteX0" fmla="*/ 1724 w 1712446"/>
              <a:gd name="connsiteY0" fmla="*/ 846435 h 1704952"/>
              <a:gd name="connsiteX1" fmla="*/ 738062 w 1712446"/>
              <a:gd name="connsiteY1" fmla="*/ 91 h 1704952"/>
              <a:gd name="connsiteX2" fmla="*/ 1712446 w 1712446"/>
              <a:gd name="connsiteY2" fmla="*/ 903113 h 1704952"/>
              <a:gd name="connsiteX3" fmla="*/ 930766 w 1712446"/>
              <a:gd name="connsiteY3" fmla="*/ 1704114 h 1704952"/>
              <a:gd name="connsiteX4" fmla="*/ 1724 w 1712446"/>
              <a:gd name="connsiteY4" fmla="*/ 846435 h 1704952"/>
              <a:gd name="connsiteX0" fmla="*/ 1878 w 1712600"/>
              <a:gd name="connsiteY0" fmla="*/ 846435 h 1704952"/>
              <a:gd name="connsiteX1" fmla="*/ 738216 w 1712600"/>
              <a:gd name="connsiteY1" fmla="*/ 91 h 1704952"/>
              <a:gd name="connsiteX2" fmla="*/ 1712600 w 1712600"/>
              <a:gd name="connsiteY2" fmla="*/ 903113 h 1704952"/>
              <a:gd name="connsiteX3" fmla="*/ 930920 w 1712600"/>
              <a:gd name="connsiteY3" fmla="*/ 1704114 h 1704952"/>
              <a:gd name="connsiteX4" fmla="*/ 1878 w 1712600"/>
              <a:gd name="connsiteY4" fmla="*/ 846435 h 1704952"/>
              <a:gd name="connsiteX0" fmla="*/ 1878 w 1712600"/>
              <a:gd name="connsiteY0" fmla="*/ 846435 h 1704297"/>
              <a:gd name="connsiteX1" fmla="*/ 738216 w 1712600"/>
              <a:gd name="connsiteY1" fmla="*/ 91 h 1704297"/>
              <a:gd name="connsiteX2" fmla="*/ 1712600 w 1712600"/>
              <a:gd name="connsiteY2" fmla="*/ 903113 h 1704297"/>
              <a:gd name="connsiteX3" fmla="*/ 930920 w 1712600"/>
              <a:gd name="connsiteY3" fmla="*/ 1704114 h 1704297"/>
              <a:gd name="connsiteX4" fmla="*/ 1878 w 1712600"/>
              <a:gd name="connsiteY4" fmla="*/ 846435 h 1704297"/>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0 h 1704282"/>
              <a:gd name="connsiteX1" fmla="*/ 738216 w 1712600"/>
              <a:gd name="connsiteY1" fmla="*/ 76 h 1704282"/>
              <a:gd name="connsiteX2" fmla="*/ 1712600 w 1712600"/>
              <a:gd name="connsiteY2" fmla="*/ 903098 h 1704282"/>
              <a:gd name="connsiteX3" fmla="*/ 930920 w 1712600"/>
              <a:gd name="connsiteY3" fmla="*/ 1704099 h 1704282"/>
              <a:gd name="connsiteX4" fmla="*/ 1878 w 1712600"/>
              <a:gd name="connsiteY4" fmla="*/ 846420 h 1704282"/>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878 w 1712600"/>
              <a:gd name="connsiteY0" fmla="*/ 846428 h 1704290"/>
              <a:gd name="connsiteX1" fmla="*/ 738216 w 1712600"/>
              <a:gd name="connsiteY1" fmla="*/ 84 h 1704290"/>
              <a:gd name="connsiteX2" fmla="*/ 1712600 w 1712600"/>
              <a:gd name="connsiteY2" fmla="*/ 903106 h 1704290"/>
              <a:gd name="connsiteX3" fmla="*/ 930920 w 1712600"/>
              <a:gd name="connsiteY3" fmla="*/ 1704107 h 1704290"/>
              <a:gd name="connsiteX4" fmla="*/ 1878 w 1712600"/>
              <a:gd name="connsiteY4" fmla="*/ 846428 h 1704290"/>
              <a:gd name="connsiteX0" fmla="*/ 1985 w 1712707"/>
              <a:gd name="connsiteY0" fmla="*/ 846779 h 1704641"/>
              <a:gd name="connsiteX1" fmla="*/ 738323 w 1712707"/>
              <a:gd name="connsiteY1" fmla="*/ 435 h 1704641"/>
              <a:gd name="connsiteX2" fmla="*/ 1712707 w 1712707"/>
              <a:gd name="connsiteY2" fmla="*/ 903457 h 1704641"/>
              <a:gd name="connsiteX3" fmla="*/ 931027 w 1712707"/>
              <a:gd name="connsiteY3" fmla="*/ 1704458 h 1704641"/>
              <a:gd name="connsiteX4" fmla="*/ 1985 w 1712707"/>
              <a:gd name="connsiteY4" fmla="*/ 846779 h 1704641"/>
              <a:gd name="connsiteX0" fmla="*/ 1985 w 1712707"/>
              <a:gd name="connsiteY0" fmla="*/ 846779 h 1704887"/>
              <a:gd name="connsiteX1" fmla="*/ 738323 w 1712707"/>
              <a:gd name="connsiteY1" fmla="*/ 435 h 1704887"/>
              <a:gd name="connsiteX2" fmla="*/ 1712707 w 1712707"/>
              <a:gd name="connsiteY2" fmla="*/ 903457 h 1704887"/>
              <a:gd name="connsiteX3" fmla="*/ 931027 w 1712707"/>
              <a:gd name="connsiteY3" fmla="*/ 1704458 h 1704887"/>
              <a:gd name="connsiteX4" fmla="*/ 1985 w 1712707"/>
              <a:gd name="connsiteY4" fmla="*/ 846779 h 170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707" h="1704887">
                <a:moveTo>
                  <a:pt x="1985" y="846779"/>
                </a:moveTo>
                <a:cubicBezTo>
                  <a:pt x="-30132" y="336064"/>
                  <a:pt x="332291" y="13660"/>
                  <a:pt x="738323" y="435"/>
                </a:cubicBezTo>
                <a:cubicBezTo>
                  <a:pt x="1144355" y="-12790"/>
                  <a:pt x="1671144" y="274856"/>
                  <a:pt x="1712707" y="903457"/>
                </a:cubicBezTo>
                <a:cubicBezTo>
                  <a:pt x="1708928" y="1467824"/>
                  <a:pt x="1317763" y="1689803"/>
                  <a:pt x="931027" y="1704458"/>
                </a:cubicBezTo>
                <a:cubicBezTo>
                  <a:pt x="544291" y="1719113"/>
                  <a:pt x="34102" y="1357494"/>
                  <a:pt x="1985" y="846779"/>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Raleway" pitchFamily="2" charset="0"/>
              </a:rPr>
              <a:t>Client B</a:t>
            </a:r>
          </a:p>
        </p:txBody>
      </p:sp>
    </p:spTree>
    <p:extLst>
      <p:ext uri="{BB962C8B-B14F-4D97-AF65-F5344CB8AC3E}">
        <p14:creationId xmlns:p14="http://schemas.microsoft.com/office/powerpoint/2010/main" val="4294239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1F4606C8-8F66-344D-8C14-964C95FBA147}"/>
              </a:ext>
            </a:extLst>
          </p:cNvPr>
          <p:cNvSpPr/>
          <p:nvPr/>
        </p:nvSpPr>
        <p:spPr>
          <a:xfrm rot="5400000">
            <a:off x="4020072" y="-2880108"/>
            <a:ext cx="4230192" cy="12191997"/>
          </a:xfrm>
          <a:prstGeom prst="rect">
            <a:avLst/>
          </a:prstGeom>
          <a:gradFill>
            <a:gsLst>
              <a:gs pos="0">
                <a:schemeClr val="accent1">
                  <a:lumMod val="5000"/>
                  <a:lumOff val="95000"/>
                  <a:alpha val="0"/>
                </a:schemeClr>
              </a:gs>
              <a:gs pos="100000">
                <a:schemeClr val="bg1">
                  <a:alpha val="0"/>
                </a:schemeClr>
              </a:gs>
              <a:gs pos="47000">
                <a:srgbClr val="919DBA">
                  <a:alpha val="27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Effra" panose="020B0603020203020204" pitchFamily="34" charset="0"/>
              <a:ea typeface="+mn-ea"/>
              <a:cs typeface="+mn-cs"/>
            </a:endParaRPr>
          </a:p>
        </p:txBody>
      </p:sp>
      <p:graphicFrame>
        <p:nvGraphicFramePr>
          <p:cNvPr id="5" name="Object 4" hidden="1">
            <a:extLst>
              <a:ext uri="{FF2B5EF4-FFF2-40B4-BE49-F238E27FC236}">
                <a16:creationId xmlns:a16="http://schemas.microsoft.com/office/drawing/2014/main" id="{30CF9368-00A8-4C58-A4BA-9E6E04BCF30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30CF9368-00A8-4C58-A4BA-9E6E04BCF3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7" name="Rectangle 26">
            <a:extLst>
              <a:ext uri="{FF2B5EF4-FFF2-40B4-BE49-F238E27FC236}">
                <a16:creationId xmlns:a16="http://schemas.microsoft.com/office/drawing/2014/main" id="{A3A86E05-4430-5147-8AD8-C7ABDDDFE430}"/>
              </a:ext>
            </a:extLst>
          </p:cNvPr>
          <p:cNvSpPr/>
          <p:nvPr/>
        </p:nvSpPr>
        <p:spPr>
          <a:xfrm>
            <a:off x="632874" y="388072"/>
            <a:ext cx="11074443"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gradFill>
                  <a:gsLst>
                    <a:gs pos="13000">
                      <a:srgbClr val="8C9CBB"/>
                    </a:gs>
                    <a:gs pos="99000">
                      <a:srgbClr val="2D3269"/>
                    </a:gs>
                  </a:gsLst>
                  <a:lin ang="16200000" scaled="0"/>
                </a:gradFill>
                <a:latin typeface="Raleway" pitchFamily="2" charset="0"/>
              </a:rPr>
              <a:t>Additional Resources</a:t>
            </a:r>
          </a:p>
        </p:txBody>
      </p:sp>
      <p:sp>
        <p:nvSpPr>
          <p:cNvPr id="2" name="TextBox 1">
            <a:extLst>
              <a:ext uri="{FF2B5EF4-FFF2-40B4-BE49-F238E27FC236}">
                <a16:creationId xmlns:a16="http://schemas.microsoft.com/office/drawing/2014/main" id="{A61DC074-7088-9242-0A50-B23EF93D7AE0}"/>
              </a:ext>
            </a:extLst>
          </p:cNvPr>
          <p:cNvSpPr txBox="1"/>
          <p:nvPr/>
        </p:nvSpPr>
        <p:spPr>
          <a:xfrm>
            <a:off x="632874" y="1156583"/>
            <a:ext cx="4872187" cy="4544834"/>
          </a:xfrm>
          <a:prstGeom prst="rect">
            <a:avLst/>
          </a:prstGeom>
          <a:noFill/>
        </p:spPr>
        <p:txBody>
          <a:bodyPr wrap="square" rtlCol="0">
            <a:spAutoFit/>
          </a:bodyPr>
          <a:lstStyle/>
          <a:p>
            <a:pPr marL="285750" indent="-285750">
              <a:spcBef>
                <a:spcPts val="1000"/>
              </a:spcBef>
              <a:buFont typeface="Arial" panose="020B0604020202020204" pitchFamily="34" charset="0"/>
              <a:buChar char="•"/>
              <a:defRPr/>
            </a:pPr>
            <a:r>
              <a:rPr lang="en-GB" sz="2000" b="1" dirty="0">
                <a:solidFill>
                  <a:schemeClr val="accent1">
                    <a:lumMod val="50000"/>
                  </a:schemeClr>
                </a:solidFill>
                <a:latin typeface="Raleway" pitchFamily="2" charset="0"/>
                <a:cs typeface="Effra" panose="020B0603020203020204" pitchFamily="34" charset="0"/>
              </a:rPr>
              <a:t>How to request it</a:t>
            </a:r>
          </a:p>
          <a:p>
            <a:pPr marL="625475" lvl="1" indent="-168275">
              <a:spcBef>
                <a:spcPts val="1000"/>
              </a:spcBef>
              <a:spcAft>
                <a:spcPts val="1200"/>
              </a:spcAft>
              <a:buFont typeface="Arial" panose="020B0604020202020204" pitchFamily="34" charset="0"/>
              <a:buChar char="•"/>
              <a:defRPr/>
            </a:pPr>
            <a:r>
              <a:rPr lang="en-GB" sz="1200" dirty="0">
                <a:solidFill>
                  <a:schemeClr val="accent1">
                    <a:lumMod val="50000"/>
                  </a:schemeClr>
                </a:solidFill>
                <a:latin typeface="Raleway" pitchFamily="2" charset="0"/>
                <a:cs typeface="Effra" panose="020B0603020203020204" pitchFamily="34" charset="0"/>
              </a:rPr>
              <a:t>Access the request form via QR code at bottom-right </a:t>
            </a:r>
            <a:br>
              <a:rPr lang="en-GB" sz="1200" dirty="0">
                <a:solidFill>
                  <a:schemeClr val="accent1">
                    <a:lumMod val="50000"/>
                  </a:schemeClr>
                </a:solidFill>
                <a:latin typeface="Raleway" pitchFamily="2" charset="0"/>
                <a:cs typeface="Effra" panose="020B0603020203020204" pitchFamily="34" charset="0"/>
              </a:rPr>
            </a:br>
            <a:r>
              <a:rPr lang="en-GB" sz="1200" dirty="0">
                <a:solidFill>
                  <a:schemeClr val="accent1">
                    <a:lumMod val="50000"/>
                  </a:schemeClr>
                </a:solidFill>
                <a:latin typeface="Raleway" pitchFamily="2" charset="0"/>
                <a:cs typeface="Effra" panose="020B0603020203020204" pitchFamily="34" charset="0"/>
              </a:rPr>
              <a:t>or by clicking this </a:t>
            </a:r>
            <a:r>
              <a:rPr lang="en-GB" sz="1200" dirty="0">
                <a:solidFill>
                  <a:schemeClr val="accent1">
                    <a:lumMod val="50000"/>
                  </a:schemeClr>
                </a:solidFill>
                <a:latin typeface="Raleway" pitchFamily="2" charset="0"/>
                <a:cs typeface="Effra" panose="020B0603020203020204" pitchFamily="34" charset="0"/>
                <a:hlinkClick r:id="rId6"/>
              </a:rPr>
              <a:t>direct Smartsheet link</a:t>
            </a:r>
            <a:endParaRPr lang="en-GB" sz="1400" b="1" dirty="0">
              <a:solidFill>
                <a:schemeClr val="accent1">
                  <a:lumMod val="50000"/>
                </a:schemeClr>
              </a:solidFill>
              <a:latin typeface="Raleway" pitchFamily="2" charset="0"/>
              <a:cs typeface="Effra" panose="020B0603020203020204" pitchFamily="34" charset="0"/>
            </a:endParaRPr>
          </a:p>
          <a:p>
            <a:pPr marL="285750" indent="-285750">
              <a:spcBef>
                <a:spcPts val="1000"/>
              </a:spcBef>
              <a:buFont typeface="Arial" panose="020B0604020202020204" pitchFamily="34" charset="0"/>
              <a:buChar char="•"/>
              <a:defRPr/>
            </a:pPr>
            <a:r>
              <a:rPr lang="en-GB" sz="2000" b="1" dirty="0">
                <a:solidFill>
                  <a:schemeClr val="accent1">
                    <a:lumMod val="50000"/>
                  </a:schemeClr>
                </a:solidFill>
                <a:latin typeface="Raleway" pitchFamily="2" charset="0"/>
                <a:cs typeface="Effra" panose="020B0603020203020204" pitchFamily="34" charset="0"/>
              </a:rPr>
              <a:t>Product Support</a:t>
            </a:r>
          </a:p>
          <a:p>
            <a:pPr marL="625475" lvl="1" indent="-168275">
              <a:spcBef>
                <a:spcPts val="1000"/>
              </a:spcBef>
              <a:buFont typeface="Arial" panose="020B0604020202020204" pitchFamily="34" charset="0"/>
              <a:buChar char="•"/>
              <a:defRPr/>
            </a:pPr>
            <a:r>
              <a:rPr lang="en-GB" sz="1200" dirty="0">
                <a:solidFill>
                  <a:schemeClr val="accent1">
                    <a:lumMod val="50000"/>
                  </a:schemeClr>
                </a:solidFill>
                <a:latin typeface="Raleway" pitchFamily="2" charset="0"/>
                <a:cs typeface="Effra" panose="020B0603020203020204" pitchFamily="34" charset="0"/>
              </a:rPr>
              <a:t>Owen Handy, Brett Bolt, Andres Fossas</a:t>
            </a:r>
            <a:endParaRPr lang="en-GB" sz="1600" dirty="0">
              <a:solidFill>
                <a:schemeClr val="accent1">
                  <a:lumMod val="50000"/>
                </a:schemeClr>
              </a:solidFill>
              <a:latin typeface="Raleway" pitchFamily="2" charset="0"/>
              <a:cs typeface="Effra" panose="020B0603020203020204" pitchFamily="34" charset="0"/>
            </a:endParaRPr>
          </a:p>
          <a:p>
            <a:pPr marL="625475" lvl="1" indent="-168275">
              <a:spcBef>
                <a:spcPts val="1000"/>
              </a:spcBef>
              <a:spcAft>
                <a:spcPts val="1200"/>
              </a:spcAft>
              <a:buFont typeface="Arial" panose="020B0604020202020204" pitchFamily="34" charset="0"/>
              <a:buChar char="•"/>
              <a:defRPr/>
            </a:pPr>
            <a:r>
              <a:rPr lang="en-GB" sz="1200" i="1" dirty="0">
                <a:solidFill>
                  <a:schemeClr val="accent1">
                    <a:lumMod val="50000"/>
                  </a:schemeClr>
                </a:solidFill>
                <a:latin typeface="Raleway" pitchFamily="2" charset="0"/>
                <a:cs typeface="Effra" panose="020B0603020203020204" pitchFamily="34" charset="0"/>
                <a:hlinkClick r:id="rId7"/>
              </a:rPr>
              <a:t>taylorassessment@zrgpartners.com</a:t>
            </a:r>
            <a:endParaRPr lang="en-GB" sz="1200" i="1" dirty="0">
              <a:solidFill>
                <a:schemeClr val="accent1">
                  <a:lumMod val="50000"/>
                </a:schemeClr>
              </a:solidFill>
              <a:latin typeface="Raleway" pitchFamily="2" charset="0"/>
              <a:cs typeface="Effra" panose="020B0603020203020204" pitchFamily="34" charset="0"/>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1B365D">
                    <a:lumMod val="50000"/>
                  </a:srgbClr>
                </a:solidFill>
                <a:effectLst/>
                <a:uLnTx/>
                <a:uFillTx/>
                <a:latin typeface="Raleway" pitchFamily="2" charset="0"/>
                <a:cs typeface="Effra" panose="020B0603020203020204" pitchFamily="34" charset="0"/>
              </a:rPr>
              <a:t>Marketing Support</a:t>
            </a:r>
          </a:p>
          <a:p>
            <a:pPr marL="625475" lvl="1" indent="-168275">
              <a:spcBef>
                <a:spcPts val="1000"/>
              </a:spcBef>
              <a:buFont typeface="Arial" panose="020B0604020202020204" pitchFamily="34" charset="0"/>
              <a:buChar char="•"/>
              <a:defRPr/>
            </a:pPr>
            <a:r>
              <a:rPr kumimoji="0" lang="en-GB" sz="1200" i="0" u="none" strike="noStrike" kern="1200" cap="none" spc="0" normalizeH="0" baseline="0" noProof="0" dirty="0">
                <a:ln>
                  <a:noFill/>
                </a:ln>
                <a:solidFill>
                  <a:srgbClr val="1B365D">
                    <a:lumMod val="50000"/>
                  </a:srgbClr>
                </a:solidFill>
                <a:effectLst/>
                <a:uLnTx/>
                <a:uFillTx/>
                <a:latin typeface="Raleway" pitchFamily="2" charset="0"/>
                <a:cs typeface="Effra" panose="020B0603020203020204" pitchFamily="34" charset="0"/>
              </a:rPr>
              <a:t>Mark Cummings </a:t>
            </a:r>
            <a:r>
              <a:rPr kumimoji="0" lang="en-GB" sz="1200" b="1" i="0" u="none" strike="noStrike" kern="1200" cap="none" spc="0" normalizeH="0" baseline="0" noProof="0" dirty="0">
                <a:ln>
                  <a:noFill/>
                </a:ln>
                <a:solidFill>
                  <a:srgbClr val="1B365D">
                    <a:lumMod val="50000"/>
                  </a:srgbClr>
                </a:solidFill>
                <a:effectLst/>
                <a:uLnTx/>
                <a:uFillTx/>
                <a:latin typeface="Raleway" pitchFamily="2" charset="0"/>
                <a:cs typeface="Effra" panose="020B0603020203020204" pitchFamily="34" charset="0"/>
                <a:hlinkClick r:id="rId8"/>
              </a:rPr>
              <a:t>mcummings@zrgpartners.com</a:t>
            </a:r>
            <a:endParaRPr kumimoji="0" lang="en-GB" sz="1200" b="1" i="0" u="none" strike="noStrike" kern="1200" cap="none" spc="0" normalizeH="0" baseline="0" noProof="0" dirty="0">
              <a:ln>
                <a:noFill/>
              </a:ln>
              <a:solidFill>
                <a:srgbClr val="1B365D">
                  <a:lumMod val="50000"/>
                </a:srgbClr>
              </a:solidFill>
              <a:effectLst/>
              <a:uLnTx/>
              <a:uFillTx/>
              <a:latin typeface="Raleway" pitchFamily="2" charset="0"/>
              <a:cs typeface="Effra" panose="020B0603020203020204" pitchFamily="34" charset="0"/>
            </a:endParaRPr>
          </a:p>
          <a:p>
            <a:pPr marL="625475" lvl="1" indent="-168275">
              <a:spcBef>
                <a:spcPts val="1000"/>
              </a:spcBef>
              <a:spcAft>
                <a:spcPts val="1200"/>
              </a:spcAft>
              <a:buFont typeface="Arial" panose="020B0604020202020204" pitchFamily="34" charset="0"/>
              <a:buChar char="•"/>
              <a:defRPr/>
            </a:pPr>
            <a:r>
              <a:rPr lang="en-GB" sz="1200" dirty="0">
                <a:solidFill>
                  <a:srgbClr val="1B365D">
                    <a:lumMod val="50000"/>
                  </a:srgbClr>
                </a:solidFill>
                <a:latin typeface="Raleway" pitchFamily="2" charset="0"/>
                <a:cs typeface="Effra" panose="020B0603020203020204" pitchFamily="34" charset="0"/>
              </a:rPr>
              <a:t>Steve McLay </a:t>
            </a:r>
            <a:r>
              <a:rPr lang="en-GB" sz="1200" b="1" dirty="0">
                <a:solidFill>
                  <a:srgbClr val="1B365D">
                    <a:lumMod val="50000"/>
                  </a:srgbClr>
                </a:solidFill>
                <a:latin typeface="Raleway" pitchFamily="2" charset="0"/>
                <a:cs typeface="Effra" panose="020B0603020203020204" pitchFamily="34" charset="0"/>
                <a:hlinkClick r:id="rId9"/>
              </a:rPr>
              <a:t>steve.mclay@walkingthetalk.com</a:t>
            </a:r>
            <a:r>
              <a:rPr lang="en-GB" sz="1200" b="1" dirty="0">
                <a:solidFill>
                  <a:srgbClr val="1B365D">
                    <a:lumMod val="50000"/>
                  </a:srgbClr>
                </a:solidFill>
                <a:latin typeface="Raleway" pitchFamily="2" charset="0"/>
                <a:cs typeface="Effra" panose="020B0603020203020204" pitchFamily="34" charset="0"/>
              </a:rPr>
              <a:t> </a:t>
            </a:r>
          </a:p>
          <a:p>
            <a:pPr marL="269875" indent="-269875">
              <a:spcBef>
                <a:spcPts val="1000"/>
              </a:spcBef>
              <a:buFont typeface="Arial" panose="020B0604020202020204" pitchFamily="34" charset="0"/>
              <a:buChar char="•"/>
              <a:defRPr/>
            </a:pPr>
            <a:r>
              <a:rPr lang="en-GB" sz="2000" b="1" dirty="0">
                <a:solidFill>
                  <a:srgbClr val="1B365D">
                    <a:lumMod val="50000"/>
                  </a:srgbClr>
                </a:solidFill>
                <a:latin typeface="Raleway" pitchFamily="2" charset="0"/>
                <a:cs typeface="Effra" panose="020B0603020203020204" pitchFamily="34" charset="0"/>
              </a:rPr>
              <a:t>What You Can Do Now</a:t>
            </a:r>
          </a:p>
          <a:p>
            <a:pPr marL="727075" lvl="1" indent="-269875">
              <a:spcBef>
                <a:spcPts val="1000"/>
              </a:spcBef>
              <a:buFont typeface="Arial" panose="020B0604020202020204" pitchFamily="34" charset="0"/>
              <a:buChar char="•"/>
              <a:defRPr/>
            </a:pPr>
            <a:r>
              <a:rPr kumimoji="0" lang="en-GB" sz="1200" b="0" i="0" u="none" strike="noStrike" kern="1200" cap="none" spc="0" normalizeH="0" baseline="0" noProof="0" dirty="0">
                <a:ln>
                  <a:noFill/>
                </a:ln>
                <a:solidFill>
                  <a:srgbClr val="1B365D">
                    <a:lumMod val="50000"/>
                  </a:srgbClr>
                </a:solidFill>
                <a:effectLst/>
                <a:uLnTx/>
                <a:uFillTx/>
                <a:latin typeface="Raleway" pitchFamily="2" charset="0"/>
                <a:ea typeface="+mn-ea"/>
                <a:cs typeface="Effra" panose="020B0603020203020204" pitchFamily="34" charset="0"/>
              </a:rPr>
              <a:t>Begin offering the Taylor Assessment to your clients</a:t>
            </a:r>
          </a:p>
          <a:p>
            <a:pPr marL="727075" lvl="1" indent="-269875">
              <a:spcBef>
                <a:spcPts val="1000"/>
              </a:spcBef>
              <a:buFont typeface="Arial" panose="020B0604020202020204" pitchFamily="34" charset="0"/>
              <a:buChar char="•"/>
              <a:defRPr/>
            </a:pPr>
            <a:r>
              <a:rPr kumimoji="0" lang="en-GB" sz="1200" b="0" i="0" u="none" strike="noStrike" kern="1200" cap="none" spc="0" normalizeH="0" baseline="0" noProof="0" dirty="0">
                <a:ln>
                  <a:noFill/>
                </a:ln>
                <a:solidFill>
                  <a:srgbClr val="1B365D">
                    <a:lumMod val="50000"/>
                  </a:srgbClr>
                </a:solidFill>
                <a:effectLst/>
                <a:uLnTx/>
                <a:uFillTx/>
                <a:latin typeface="Raleway" pitchFamily="2" charset="0"/>
                <a:ea typeface="+mn-ea"/>
                <a:cs typeface="Effra" panose="020B0603020203020204" pitchFamily="34" charset="0"/>
              </a:rPr>
              <a:t>Take the Taylor Assessment yourself</a:t>
            </a:r>
          </a:p>
        </p:txBody>
      </p:sp>
      <p:pic>
        <p:nvPicPr>
          <p:cNvPr id="3" name="Picture 2">
            <a:extLst>
              <a:ext uri="{FF2B5EF4-FFF2-40B4-BE49-F238E27FC236}">
                <a16:creationId xmlns:a16="http://schemas.microsoft.com/office/drawing/2014/main" id="{34B3FBBA-AFC7-3AEF-656C-1C73E91FD395}"/>
              </a:ext>
            </a:extLst>
          </p:cNvPr>
          <p:cNvPicPr>
            <a:picLocks noChangeAspect="1"/>
          </p:cNvPicPr>
          <p:nvPr/>
        </p:nvPicPr>
        <p:blipFill>
          <a:blip r:embed="rId10"/>
          <a:stretch>
            <a:fillRect/>
          </a:stretch>
        </p:blipFill>
        <p:spPr>
          <a:xfrm>
            <a:off x="6096000" y="296452"/>
            <a:ext cx="4025934" cy="8485575"/>
          </a:xfrm>
          <a:prstGeom prst="rect">
            <a:avLst/>
          </a:prstGeom>
        </p:spPr>
      </p:pic>
      <p:cxnSp>
        <p:nvCxnSpPr>
          <p:cNvPr id="6" name="Straight Arrow Connector 5">
            <a:extLst>
              <a:ext uri="{FF2B5EF4-FFF2-40B4-BE49-F238E27FC236}">
                <a16:creationId xmlns:a16="http://schemas.microsoft.com/office/drawing/2014/main" id="{4D34795D-6397-0D90-855A-ECCC1136FAD2}"/>
              </a:ext>
            </a:extLst>
          </p:cNvPr>
          <p:cNvCxnSpPr>
            <a:cxnSpLocks/>
          </p:cNvCxnSpPr>
          <p:nvPr/>
        </p:nvCxnSpPr>
        <p:spPr>
          <a:xfrm>
            <a:off x="3361038" y="1358235"/>
            <a:ext cx="206975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4" name="Picture 3" descr="Qr code&#10;&#10;Description automatically generated">
            <a:extLst>
              <a:ext uri="{FF2B5EF4-FFF2-40B4-BE49-F238E27FC236}">
                <a16:creationId xmlns:a16="http://schemas.microsoft.com/office/drawing/2014/main" id="{30E2BE27-8CC3-A025-A899-E294612E98AF}"/>
              </a:ext>
            </a:extLst>
          </p:cNvPr>
          <p:cNvPicPr>
            <a:picLocks noChangeAspect="1"/>
          </p:cNvPicPr>
          <p:nvPr/>
        </p:nvPicPr>
        <p:blipFill>
          <a:blip r:embed="rId11"/>
          <a:stretch>
            <a:fillRect/>
          </a:stretch>
        </p:blipFill>
        <p:spPr>
          <a:xfrm>
            <a:off x="9912223" y="3647974"/>
            <a:ext cx="1244743" cy="1547630"/>
          </a:xfrm>
          <a:prstGeom prst="rect">
            <a:avLst/>
          </a:prstGeom>
          <a:solidFill>
            <a:srgbClr val="556887"/>
          </a:solidFill>
        </p:spPr>
      </p:pic>
    </p:spTree>
    <p:extLst>
      <p:ext uri="{BB962C8B-B14F-4D97-AF65-F5344CB8AC3E}">
        <p14:creationId xmlns:p14="http://schemas.microsoft.com/office/powerpoint/2010/main" val="3178261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826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0CF9368-00A8-4C58-A4BA-9E6E04BCF30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30CF9368-00A8-4C58-A4BA-9E6E04BCF3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7" name="Rectangle 26">
            <a:extLst>
              <a:ext uri="{FF2B5EF4-FFF2-40B4-BE49-F238E27FC236}">
                <a16:creationId xmlns:a16="http://schemas.microsoft.com/office/drawing/2014/main" id="{A3A86E05-4430-5147-8AD8-C7ABDDDFE430}"/>
              </a:ext>
            </a:extLst>
          </p:cNvPr>
          <p:cNvSpPr/>
          <p:nvPr/>
        </p:nvSpPr>
        <p:spPr>
          <a:xfrm>
            <a:off x="632875" y="388072"/>
            <a:ext cx="7208352"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800" dirty="0">
                <a:gradFill>
                  <a:gsLst>
                    <a:gs pos="13000">
                      <a:srgbClr val="8C9CBB"/>
                    </a:gs>
                    <a:gs pos="99000">
                      <a:srgbClr val="2D3269"/>
                    </a:gs>
                  </a:gsLst>
                  <a:lin ang="16200000" scaled="0"/>
                </a:gradFill>
                <a:latin typeface="Raleway" pitchFamily="2" charset="0"/>
              </a:rPr>
              <a:t>The Taylor Assessment will help you </a:t>
            </a:r>
            <a:endParaRPr kumimoji="0" lang="en-US" sz="2800" u="none" strike="noStrike" kern="1200" cap="none" spc="0" normalizeH="0" baseline="0" noProof="0" dirty="0">
              <a:ln>
                <a:noFill/>
              </a:ln>
              <a:gradFill>
                <a:gsLst>
                  <a:gs pos="13000">
                    <a:srgbClr val="8C9CBB"/>
                  </a:gs>
                  <a:gs pos="99000">
                    <a:srgbClr val="2D3269"/>
                  </a:gs>
                </a:gsLst>
                <a:lin ang="16200000" scaled="0"/>
              </a:gradFill>
              <a:effectLst/>
              <a:uLnTx/>
              <a:uFillTx/>
              <a:latin typeface="Raleway" pitchFamily="2" charset="0"/>
            </a:endParaRPr>
          </a:p>
        </p:txBody>
      </p:sp>
      <p:sp>
        <p:nvSpPr>
          <p:cNvPr id="3" name="Rectangle: Rounded Corners 2">
            <a:extLst>
              <a:ext uri="{FF2B5EF4-FFF2-40B4-BE49-F238E27FC236}">
                <a16:creationId xmlns:a16="http://schemas.microsoft.com/office/drawing/2014/main" id="{0710E1AA-75EE-A8F7-F6B6-B12AA12D0096}"/>
              </a:ext>
            </a:extLst>
          </p:cNvPr>
          <p:cNvSpPr/>
          <p:nvPr/>
        </p:nvSpPr>
        <p:spPr>
          <a:xfrm>
            <a:off x="1368278" y="1443384"/>
            <a:ext cx="9304318" cy="777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Raleway" pitchFamily="2" charset="0"/>
              </a:rPr>
              <a:t>1. Differentiate ZRG from competitors and win more searches</a:t>
            </a:r>
          </a:p>
        </p:txBody>
      </p:sp>
      <p:sp>
        <p:nvSpPr>
          <p:cNvPr id="4" name="Rectangle: Rounded Corners 3">
            <a:extLst>
              <a:ext uri="{FF2B5EF4-FFF2-40B4-BE49-F238E27FC236}">
                <a16:creationId xmlns:a16="http://schemas.microsoft.com/office/drawing/2014/main" id="{D8479817-A658-88E2-AF79-F384E4A85E88}"/>
              </a:ext>
            </a:extLst>
          </p:cNvPr>
          <p:cNvSpPr/>
          <p:nvPr/>
        </p:nvSpPr>
        <p:spPr>
          <a:xfrm>
            <a:off x="1368278" y="2443897"/>
            <a:ext cx="9304318" cy="777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Raleway" pitchFamily="2" charset="0"/>
              </a:rPr>
              <a:t>2. Improve the quality of your searches</a:t>
            </a:r>
          </a:p>
        </p:txBody>
      </p:sp>
      <p:sp>
        <p:nvSpPr>
          <p:cNvPr id="6" name="Rectangle: Rounded Corners 5">
            <a:extLst>
              <a:ext uri="{FF2B5EF4-FFF2-40B4-BE49-F238E27FC236}">
                <a16:creationId xmlns:a16="http://schemas.microsoft.com/office/drawing/2014/main" id="{787E1B9E-CCC4-3348-41DB-76DF4C200E28}"/>
              </a:ext>
            </a:extLst>
          </p:cNvPr>
          <p:cNvSpPr/>
          <p:nvPr/>
        </p:nvSpPr>
        <p:spPr>
          <a:xfrm>
            <a:off x="1368278" y="3444410"/>
            <a:ext cx="9304318" cy="777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Raleway" pitchFamily="2" charset="0"/>
              </a:rPr>
              <a:t>3. Increase the stickiness of the candidates you place</a:t>
            </a:r>
          </a:p>
        </p:txBody>
      </p:sp>
      <p:sp>
        <p:nvSpPr>
          <p:cNvPr id="7" name="Rectangle: Rounded Corners 5">
            <a:extLst>
              <a:ext uri="{FF2B5EF4-FFF2-40B4-BE49-F238E27FC236}">
                <a16:creationId xmlns:a16="http://schemas.microsoft.com/office/drawing/2014/main" id="{EB2C4AF9-C1DB-125F-1931-BA8B34C2C67C}"/>
              </a:ext>
            </a:extLst>
          </p:cNvPr>
          <p:cNvSpPr/>
          <p:nvPr/>
        </p:nvSpPr>
        <p:spPr>
          <a:xfrm>
            <a:off x="1368278" y="4444923"/>
            <a:ext cx="9304318" cy="777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Raleway" pitchFamily="2" charset="0"/>
              </a:rPr>
              <a:t>4. Position you/ZRG as long-term talent and strategic advisor</a:t>
            </a:r>
          </a:p>
        </p:txBody>
      </p:sp>
    </p:spTree>
    <p:extLst>
      <p:ext uri="{BB962C8B-B14F-4D97-AF65-F5344CB8AC3E}">
        <p14:creationId xmlns:p14="http://schemas.microsoft.com/office/powerpoint/2010/main" val="1904789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5992AB6-A5F6-2C46-9BBF-DFACB4240329}"/>
              </a:ext>
            </a:extLst>
          </p:cNvPr>
          <p:cNvPicPr>
            <a:picLocks noGrp="1" noChangeAspect="1"/>
          </p:cNvPicPr>
          <p:nvPr>
            <p:ph type="pic" sz="quarter" idx="14"/>
          </p:nvPr>
        </p:nvPicPr>
        <p:blipFill>
          <a:blip r:embed="rId2"/>
          <a:srcRect t="7812" b="7812"/>
          <a:stretch/>
        </p:blipFill>
        <p:spPr>
          <a:xfrm>
            <a:off x="0" y="10633"/>
            <a:ext cx="12192000" cy="6858000"/>
          </a:xfrm>
        </p:spPr>
      </p:pic>
      <p:sp>
        <p:nvSpPr>
          <p:cNvPr id="9" name="Rectangle 8">
            <a:extLst>
              <a:ext uri="{FF2B5EF4-FFF2-40B4-BE49-F238E27FC236}">
                <a16:creationId xmlns:a16="http://schemas.microsoft.com/office/drawing/2014/main" id="{38C0E6A7-F199-E94C-AF7F-58B5B65334C7}"/>
              </a:ext>
            </a:extLst>
          </p:cNvPr>
          <p:cNvSpPr>
            <a:spLocks/>
          </p:cNvSpPr>
          <p:nvPr/>
        </p:nvSpPr>
        <p:spPr>
          <a:xfrm>
            <a:off x="6096000" y="0"/>
            <a:ext cx="6096000" cy="6858000"/>
          </a:xfrm>
          <a:prstGeom prst="rect">
            <a:avLst/>
          </a:prstGeom>
          <a:solidFill>
            <a:srgbClr val="1B365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15" name="Text Placeholder 2">
            <a:extLst>
              <a:ext uri="{FF2B5EF4-FFF2-40B4-BE49-F238E27FC236}">
                <a16:creationId xmlns:a16="http://schemas.microsoft.com/office/drawing/2014/main" id="{1010E686-46A9-D24C-A9F9-7974AD554A99}"/>
              </a:ext>
            </a:extLst>
          </p:cNvPr>
          <p:cNvSpPr txBox="1">
            <a:spLocks/>
          </p:cNvSpPr>
          <p:nvPr/>
        </p:nvSpPr>
        <p:spPr>
          <a:xfrm>
            <a:off x="6096000" y="2811398"/>
            <a:ext cx="6096000" cy="123520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dirty="0">
                <a:solidFill>
                  <a:schemeClr val="bg1"/>
                </a:solidFill>
                <a:latin typeface="Raleway" pitchFamily="2" charset="0"/>
                <a:ea typeface="Verdana" panose="020B0604030504040204" pitchFamily="34" charset="0"/>
                <a:cs typeface="Effra" panose="020B0603020203020204" pitchFamily="34" charset="0"/>
              </a:rPr>
              <a:t>HOW THE TAYLOR ASSESSMENT HELPS CLIENTS</a:t>
            </a:r>
          </a:p>
        </p:txBody>
      </p:sp>
      <p:sp>
        <p:nvSpPr>
          <p:cNvPr id="5" name="Rectangle 4">
            <a:extLst>
              <a:ext uri="{FF2B5EF4-FFF2-40B4-BE49-F238E27FC236}">
                <a16:creationId xmlns:a16="http://schemas.microsoft.com/office/drawing/2014/main" id="{7BF1EF18-E90C-AD4E-B954-6834DDF8E795}"/>
              </a:ext>
            </a:extLst>
          </p:cNvPr>
          <p:cNvSpPr>
            <a:spLocks/>
          </p:cNvSpPr>
          <p:nvPr/>
        </p:nvSpPr>
        <p:spPr>
          <a:xfrm>
            <a:off x="0" y="694"/>
            <a:ext cx="6096000" cy="6858000"/>
          </a:xfrm>
          <a:prstGeom prst="rect">
            <a:avLst/>
          </a:prstGeom>
          <a:solidFill>
            <a:srgbClr val="55688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Tree>
    <p:extLst>
      <p:ext uri="{BB962C8B-B14F-4D97-AF65-F5344CB8AC3E}">
        <p14:creationId xmlns:p14="http://schemas.microsoft.com/office/powerpoint/2010/main" val="2331565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0CF9368-00A8-4C58-A4BA-9E6E04BCF30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30CF9368-00A8-4C58-A4BA-9E6E04BCF3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7" name="Rectangle 26">
            <a:extLst>
              <a:ext uri="{FF2B5EF4-FFF2-40B4-BE49-F238E27FC236}">
                <a16:creationId xmlns:a16="http://schemas.microsoft.com/office/drawing/2014/main" id="{A3A86E05-4430-5147-8AD8-C7ABDDDFE430}"/>
              </a:ext>
            </a:extLst>
          </p:cNvPr>
          <p:cNvSpPr/>
          <p:nvPr/>
        </p:nvSpPr>
        <p:spPr>
          <a:xfrm>
            <a:off x="632875" y="388072"/>
            <a:ext cx="7208352"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800" dirty="0">
                <a:gradFill>
                  <a:gsLst>
                    <a:gs pos="13000">
                      <a:srgbClr val="8C9CBB"/>
                    </a:gs>
                    <a:gs pos="99000">
                      <a:srgbClr val="2D3269"/>
                    </a:gs>
                  </a:gsLst>
                  <a:lin ang="16200000" scaled="0"/>
                </a:gradFill>
                <a:latin typeface="Raleway" pitchFamily="2" charset="0"/>
              </a:rPr>
              <a:t>The Challenge &amp; Opportunity</a:t>
            </a:r>
            <a:endParaRPr kumimoji="0" lang="en-US" sz="2800" u="none" strike="noStrike" kern="1200" cap="none" spc="0" normalizeH="0" baseline="0" noProof="0" dirty="0">
              <a:ln>
                <a:noFill/>
              </a:ln>
              <a:gradFill>
                <a:gsLst>
                  <a:gs pos="13000">
                    <a:srgbClr val="8C9CBB"/>
                  </a:gs>
                  <a:gs pos="99000">
                    <a:srgbClr val="2D3269"/>
                  </a:gs>
                </a:gsLst>
                <a:lin ang="16200000" scaled="0"/>
              </a:gradFill>
              <a:effectLst/>
              <a:uLnTx/>
              <a:uFillTx/>
              <a:latin typeface="Raleway" pitchFamily="2" charset="0"/>
            </a:endParaRPr>
          </a:p>
        </p:txBody>
      </p:sp>
      <p:sp>
        <p:nvSpPr>
          <p:cNvPr id="2" name="TextBox 1">
            <a:extLst>
              <a:ext uri="{FF2B5EF4-FFF2-40B4-BE49-F238E27FC236}">
                <a16:creationId xmlns:a16="http://schemas.microsoft.com/office/drawing/2014/main" id="{46D19D52-F00D-CDEA-BF78-6D5B489C7657}"/>
              </a:ext>
            </a:extLst>
          </p:cNvPr>
          <p:cNvSpPr txBox="1"/>
          <p:nvPr/>
        </p:nvSpPr>
        <p:spPr>
          <a:xfrm>
            <a:off x="639100" y="1079639"/>
            <a:ext cx="6918696" cy="4247317"/>
          </a:xfrm>
          <a:prstGeom prst="rect">
            <a:avLst/>
          </a:prstGeom>
          <a:noFill/>
        </p:spPr>
        <p:txBody>
          <a:bodyPr wrap="square" rtlCol="0">
            <a:spAutoFit/>
          </a:bodyPr>
          <a:lstStyle/>
          <a:p>
            <a:pPr marL="285750" indent="-285750">
              <a:spcAft>
                <a:spcPts val="1200"/>
              </a:spcAft>
              <a:buFont typeface="Arial" panose="020B0604020202020204" pitchFamily="34" charset="0"/>
              <a:buChar char="•"/>
              <a:defRPr/>
            </a:pPr>
            <a:r>
              <a:rPr lang="en-GB" sz="1400" dirty="0">
                <a:solidFill>
                  <a:schemeClr val="accent2">
                    <a:lumMod val="50000"/>
                  </a:schemeClr>
                </a:solidFill>
                <a:latin typeface="Raleway" pitchFamily="2" charset="0"/>
                <a:cs typeface="Effra" panose="020B0603020203020204" pitchFamily="34" charset="0"/>
              </a:rPr>
              <a:t>Most clients know that culture matters. </a:t>
            </a:r>
            <a:r>
              <a:rPr lang="en-US" sz="1400" dirty="0">
                <a:solidFill>
                  <a:schemeClr val="accent2">
                    <a:lumMod val="50000"/>
                  </a:schemeClr>
                </a:solidFill>
                <a:latin typeface="Raleway" pitchFamily="2" charset="0"/>
                <a:cs typeface="Effra" panose="020B0603020203020204" pitchFamily="34" charset="0"/>
              </a:rPr>
              <a:t>They want to </a:t>
            </a:r>
            <a:r>
              <a:rPr lang="en-US" sz="1400" b="1" dirty="0">
                <a:solidFill>
                  <a:schemeClr val="accent2">
                    <a:lumMod val="50000"/>
                  </a:schemeClr>
                </a:solidFill>
                <a:latin typeface="Raleway" pitchFamily="2" charset="0"/>
                <a:cs typeface="Effra" panose="020B0603020203020204" pitchFamily="34" charset="0"/>
              </a:rPr>
              <a:t>build the right culture </a:t>
            </a:r>
            <a:r>
              <a:rPr lang="en-US" sz="1400" dirty="0">
                <a:solidFill>
                  <a:schemeClr val="accent2">
                    <a:lumMod val="50000"/>
                  </a:schemeClr>
                </a:solidFill>
                <a:latin typeface="Raleway" pitchFamily="2" charset="0"/>
                <a:cs typeface="Effra" panose="020B0603020203020204" pitchFamily="34" charset="0"/>
              </a:rPr>
              <a:t>to help them succeed in their business goals and to future proof their organization. To do that, they know they </a:t>
            </a:r>
            <a:r>
              <a:rPr lang="en-US" sz="1400" b="1" dirty="0">
                <a:solidFill>
                  <a:schemeClr val="accent2">
                    <a:lumMod val="50000"/>
                  </a:schemeClr>
                </a:solidFill>
                <a:latin typeface="Raleway" pitchFamily="2" charset="0"/>
                <a:cs typeface="Effra" panose="020B0603020203020204" pitchFamily="34" charset="0"/>
              </a:rPr>
              <a:t>need to have the right people</a:t>
            </a:r>
            <a:r>
              <a:rPr lang="en-US" sz="1400" dirty="0">
                <a:solidFill>
                  <a:schemeClr val="accent2">
                    <a:lumMod val="50000"/>
                  </a:schemeClr>
                </a:solidFill>
                <a:latin typeface="Raleway" pitchFamily="2" charset="0"/>
                <a:cs typeface="Effra" panose="020B0603020203020204" pitchFamily="34" charset="0"/>
              </a:rPr>
              <a:t>. </a:t>
            </a:r>
            <a:r>
              <a:rPr lang="en-US" sz="1400" dirty="0">
                <a:solidFill>
                  <a:schemeClr val="accent2">
                    <a:lumMod val="50000"/>
                  </a:schemeClr>
                </a:solidFill>
                <a:latin typeface="Raleway" pitchFamily="2" charset="0"/>
                <a:cs typeface="Effra" panose="020B0603020203020204" pitchFamily="34" charset="0"/>
                <a:sym typeface="Wingdings" panose="05000000000000000000" pitchFamily="2" charset="2"/>
              </a:rPr>
              <a:t>The larger the organization, the more important it is to retain the ability to innovate and adapt, so hiring for culture contribution increases in importance.</a:t>
            </a:r>
            <a:endParaRPr lang="en-US" sz="1400" dirty="0">
              <a:solidFill>
                <a:schemeClr val="accent2">
                  <a:lumMod val="50000"/>
                </a:schemeClr>
              </a:solidFill>
              <a:latin typeface="Raleway" pitchFamily="2" charset="0"/>
              <a:cs typeface="Effra" panose="020B0603020203020204" pitchFamily="34" charset="0"/>
            </a:endParaRPr>
          </a:p>
          <a:p>
            <a:pPr marL="285750" indent="-285750">
              <a:spcAft>
                <a:spcPts val="1800"/>
              </a:spcAft>
              <a:buFont typeface="Arial" panose="020B0604020202020204" pitchFamily="34" charset="0"/>
              <a:buChar char="•"/>
              <a:defRPr/>
            </a:pPr>
            <a:r>
              <a:rPr lang="en-US" sz="1400" b="1" dirty="0">
                <a:solidFill>
                  <a:schemeClr val="accent2">
                    <a:lumMod val="50000"/>
                  </a:schemeClr>
                </a:solidFill>
                <a:latin typeface="Raleway" pitchFamily="2" charset="0"/>
                <a:cs typeface="Effra" panose="020B0603020203020204" pitchFamily="34" charset="0"/>
              </a:rPr>
              <a:t>New hires are then one of the key levers</a:t>
            </a:r>
            <a:r>
              <a:rPr lang="en-US" sz="1400" dirty="0">
                <a:solidFill>
                  <a:schemeClr val="accent2">
                    <a:lumMod val="50000"/>
                  </a:schemeClr>
                </a:solidFill>
                <a:latin typeface="Raleway" pitchFamily="2" charset="0"/>
                <a:cs typeface="Effra" panose="020B0603020203020204" pitchFamily="34" charset="0"/>
              </a:rPr>
              <a:t> at organization’s disposal to help them build the culture they want. </a:t>
            </a:r>
          </a:p>
          <a:p>
            <a:pPr marL="285750" indent="-285750">
              <a:spcAft>
                <a:spcPts val="1800"/>
              </a:spcAft>
              <a:buFont typeface="Arial" panose="020B0604020202020204" pitchFamily="34" charset="0"/>
              <a:buChar char="•"/>
              <a:defRPr/>
            </a:pPr>
            <a:r>
              <a:rPr lang="en-GB" sz="1400" dirty="0">
                <a:solidFill>
                  <a:schemeClr val="accent2">
                    <a:lumMod val="50000"/>
                  </a:schemeClr>
                </a:solidFill>
                <a:latin typeface="Raleway" pitchFamily="2" charset="0"/>
                <a:cs typeface="Effra" panose="020B0603020203020204" pitchFamily="34" charset="0"/>
                <a:sym typeface="Wingdings" panose="05000000000000000000" pitchFamily="2" charset="2"/>
              </a:rPr>
              <a:t>But predicting who the ‘right people’ will be </a:t>
            </a:r>
            <a:r>
              <a:rPr lang="en-GB" sz="1400" b="1" dirty="0">
                <a:solidFill>
                  <a:schemeClr val="accent2">
                    <a:lumMod val="50000"/>
                  </a:schemeClr>
                </a:solidFill>
                <a:latin typeface="Raleway" pitchFamily="2" charset="0"/>
                <a:cs typeface="Effra" panose="020B0603020203020204" pitchFamily="34" charset="0"/>
                <a:sym typeface="Wingdings" panose="05000000000000000000" pitchFamily="2" charset="2"/>
              </a:rPr>
              <a:t>is difficult. </a:t>
            </a:r>
            <a:r>
              <a:rPr lang="en-US" sz="1400" dirty="0">
                <a:solidFill>
                  <a:schemeClr val="accent2">
                    <a:lumMod val="50000"/>
                  </a:schemeClr>
                </a:solidFill>
                <a:latin typeface="Raleway" pitchFamily="2" charset="0"/>
                <a:cs typeface="Effra" panose="020B0603020203020204" pitchFamily="34" charset="0"/>
                <a:sym typeface="Wingdings" panose="05000000000000000000" pitchFamily="2" charset="2"/>
              </a:rPr>
              <a:t>Even after a job interview, it is difficult to predict how a candidate is going to contribute or not contribute to the culture that they are trying to build. </a:t>
            </a:r>
          </a:p>
          <a:p>
            <a:pPr marL="285750" indent="-285750">
              <a:spcAft>
                <a:spcPts val="1800"/>
              </a:spcAft>
              <a:buFont typeface="Arial" panose="020B0604020202020204" pitchFamily="34" charset="0"/>
              <a:buChar char="•"/>
              <a:defRPr/>
            </a:pPr>
            <a:r>
              <a:rPr lang="en-US" sz="1400" dirty="0">
                <a:solidFill>
                  <a:schemeClr val="accent2">
                    <a:lumMod val="50000"/>
                  </a:schemeClr>
                </a:solidFill>
                <a:latin typeface="Raleway" pitchFamily="2" charset="0"/>
                <a:cs typeface="Effra" panose="020B0603020203020204" pitchFamily="34" charset="0"/>
                <a:sym typeface="Wingdings" panose="05000000000000000000" pitchFamily="2" charset="2"/>
              </a:rPr>
              <a:t>There are </a:t>
            </a:r>
            <a:r>
              <a:rPr lang="en-US" sz="1400" b="1" dirty="0">
                <a:solidFill>
                  <a:schemeClr val="accent2">
                    <a:lumMod val="50000"/>
                  </a:schemeClr>
                </a:solidFill>
                <a:latin typeface="Raleway" pitchFamily="2" charset="0"/>
                <a:cs typeface="Effra" panose="020B0603020203020204" pitchFamily="34" charset="0"/>
                <a:sym typeface="Wingdings" panose="05000000000000000000" pitchFamily="2" charset="2"/>
              </a:rPr>
              <a:t>very few tools on the market </a:t>
            </a:r>
            <a:r>
              <a:rPr lang="en-US" sz="1400" dirty="0">
                <a:solidFill>
                  <a:schemeClr val="accent2">
                    <a:lumMod val="50000"/>
                  </a:schemeClr>
                </a:solidFill>
                <a:latin typeface="Raleway" pitchFamily="2" charset="0"/>
                <a:cs typeface="Effra" panose="020B0603020203020204" pitchFamily="34" charset="0"/>
                <a:sym typeface="Wingdings" panose="05000000000000000000" pitchFamily="2" charset="2"/>
              </a:rPr>
              <a:t>that enable clients to do that, so they tend to rely on less accurate means, like their own gut feel or personality assessments which are not designed for this purpose. </a:t>
            </a:r>
            <a:endParaRPr lang="en-GB" sz="1400" b="1" dirty="0">
              <a:solidFill>
                <a:schemeClr val="accent2">
                  <a:lumMod val="50000"/>
                </a:schemeClr>
              </a:solidFill>
              <a:latin typeface="Raleway" pitchFamily="2" charset="0"/>
              <a:cs typeface="Effra" panose="020B0603020203020204" pitchFamily="34" charset="0"/>
              <a:sym typeface="Wingdings" panose="05000000000000000000" pitchFamily="2" charset="2"/>
            </a:endParaRPr>
          </a:p>
          <a:p>
            <a:pPr marL="285750" indent="-285750">
              <a:spcBef>
                <a:spcPts val="600"/>
              </a:spcBef>
              <a:spcAft>
                <a:spcPts val="1200"/>
              </a:spcAft>
              <a:buFont typeface="Arial" panose="020B0604020202020204" pitchFamily="34" charset="0"/>
              <a:buChar char="•"/>
              <a:defRPr/>
            </a:pPr>
            <a:r>
              <a:rPr lang="en-GB" sz="1400" dirty="0">
                <a:solidFill>
                  <a:schemeClr val="accent2">
                    <a:lumMod val="50000"/>
                  </a:schemeClr>
                </a:solidFill>
                <a:latin typeface="Raleway" pitchFamily="2" charset="0"/>
                <a:cs typeface="Effra" panose="020B0603020203020204" pitchFamily="34" charset="0"/>
                <a:sym typeface="Wingdings" panose="05000000000000000000" pitchFamily="2" charset="2"/>
              </a:rPr>
              <a:t>We hear hiring managers say that they really need is an </a:t>
            </a:r>
            <a:r>
              <a:rPr lang="en-GB" sz="1400" b="1" dirty="0">
                <a:solidFill>
                  <a:schemeClr val="accent2">
                    <a:lumMod val="50000"/>
                  </a:schemeClr>
                </a:solidFill>
                <a:latin typeface="Raleway" pitchFamily="2" charset="0"/>
                <a:cs typeface="Effra" panose="020B0603020203020204" pitchFamily="34" charset="0"/>
                <a:sym typeface="Wingdings" panose="05000000000000000000" pitchFamily="2" charset="2"/>
              </a:rPr>
              <a:t>objective and systematic way of measuring </a:t>
            </a:r>
            <a:r>
              <a:rPr lang="en-GB" sz="1400" dirty="0">
                <a:solidFill>
                  <a:schemeClr val="accent2">
                    <a:lumMod val="50000"/>
                  </a:schemeClr>
                </a:solidFill>
                <a:latin typeface="Raleway" pitchFamily="2" charset="0"/>
                <a:cs typeface="Effra" panose="020B0603020203020204" pitchFamily="34" charset="0"/>
                <a:sym typeface="Wingdings" panose="05000000000000000000" pitchFamily="2" charset="2"/>
              </a:rPr>
              <a:t>a person’s culture contribution</a:t>
            </a:r>
            <a:endParaRPr lang="en-GB" sz="1400" dirty="0">
              <a:solidFill>
                <a:schemeClr val="accent2">
                  <a:lumMod val="50000"/>
                </a:schemeClr>
              </a:solidFill>
              <a:latin typeface="Raleway" pitchFamily="2" charset="0"/>
              <a:cs typeface="Effra" panose="020B0603020203020204" pitchFamily="34" charset="0"/>
            </a:endParaRPr>
          </a:p>
        </p:txBody>
      </p:sp>
      <p:sp>
        <p:nvSpPr>
          <p:cNvPr id="7" name="TextBox 6">
            <a:extLst>
              <a:ext uri="{FF2B5EF4-FFF2-40B4-BE49-F238E27FC236}">
                <a16:creationId xmlns:a16="http://schemas.microsoft.com/office/drawing/2014/main" id="{D9754C2E-CDA0-F728-C002-191FA0CEEBCF}"/>
              </a:ext>
            </a:extLst>
          </p:cNvPr>
          <p:cNvSpPr txBox="1"/>
          <p:nvPr/>
        </p:nvSpPr>
        <p:spPr>
          <a:xfrm>
            <a:off x="8070478" y="4108659"/>
            <a:ext cx="1868443" cy="707886"/>
          </a:xfrm>
          <a:prstGeom prst="rect">
            <a:avLst/>
          </a:prstGeom>
          <a:noFill/>
        </p:spPr>
        <p:txBody>
          <a:bodyPr wrap="square" anchor="ctr">
            <a:spAutoFit/>
          </a:bodyPr>
          <a:lstStyle/>
          <a:p>
            <a:pPr marL="0" lvl="6" algn="ctr">
              <a:spcBef>
                <a:spcPts val="1000"/>
              </a:spcBef>
              <a:defRPr/>
            </a:pPr>
            <a:r>
              <a:rPr lang="en-GB" sz="2000" b="1" dirty="0">
                <a:solidFill>
                  <a:schemeClr val="accent1">
                    <a:lumMod val="50000"/>
                  </a:schemeClr>
                </a:solidFill>
                <a:latin typeface="Raleway" pitchFamily="2" charset="0"/>
                <a:cs typeface="Effra" panose="020B0603020203020204" pitchFamily="34" charset="0"/>
                <a:sym typeface="Wingdings" panose="05000000000000000000" pitchFamily="2" charset="2"/>
              </a:rPr>
              <a:t>BUSINESS GOALS</a:t>
            </a:r>
            <a:endParaRPr lang="en-GB" sz="2000" b="1" dirty="0">
              <a:solidFill>
                <a:schemeClr val="accent1">
                  <a:lumMod val="50000"/>
                </a:schemeClr>
              </a:solidFill>
              <a:latin typeface="Raleway" pitchFamily="2" charset="0"/>
              <a:cs typeface="Effra" panose="020B0603020203020204" pitchFamily="34" charset="0"/>
            </a:endParaRPr>
          </a:p>
        </p:txBody>
      </p:sp>
      <p:sp>
        <p:nvSpPr>
          <p:cNvPr id="9" name="TextBox 8">
            <a:extLst>
              <a:ext uri="{FF2B5EF4-FFF2-40B4-BE49-F238E27FC236}">
                <a16:creationId xmlns:a16="http://schemas.microsoft.com/office/drawing/2014/main" id="{DA9434B4-A2FA-B043-5004-AF1F26E380C9}"/>
              </a:ext>
            </a:extLst>
          </p:cNvPr>
          <p:cNvSpPr txBox="1"/>
          <p:nvPr/>
        </p:nvSpPr>
        <p:spPr>
          <a:xfrm>
            <a:off x="10147126" y="4108660"/>
            <a:ext cx="1639889" cy="707886"/>
          </a:xfrm>
          <a:prstGeom prst="rect">
            <a:avLst/>
          </a:prstGeom>
          <a:noFill/>
        </p:spPr>
        <p:txBody>
          <a:bodyPr wrap="square" anchor="ctr">
            <a:spAutoFit/>
          </a:bodyPr>
          <a:lstStyle/>
          <a:p>
            <a:pPr marL="0" lvl="6" algn="ctr">
              <a:spcBef>
                <a:spcPts val="1000"/>
              </a:spcBef>
              <a:defRPr/>
            </a:pPr>
            <a:r>
              <a:rPr lang="en-GB" sz="2000" b="1" dirty="0">
                <a:solidFill>
                  <a:schemeClr val="accent1">
                    <a:lumMod val="50000"/>
                  </a:schemeClr>
                </a:solidFill>
                <a:latin typeface="Raleway" pitchFamily="2" charset="0"/>
                <a:cs typeface="Effra" panose="020B0603020203020204" pitchFamily="34" charset="0"/>
                <a:sym typeface="Wingdings" panose="05000000000000000000" pitchFamily="2" charset="2"/>
              </a:rPr>
              <a:t>FUTURE PROOF</a:t>
            </a:r>
            <a:endParaRPr lang="en-GB" sz="2000" b="1" dirty="0">
              <a:solidFill>
                <a:schemeClr val="accent1">
                  <a:lumMod val="50000"/>
                </a:schemeClr>
              </a:solidFill>
              <a:latin typeface="Raleway" pitchFamily="2" charset="0"/>
              <a:cs typeface="Effra" panose="020B0603020203020204" pitchFamily="34" charset="0"/>
            </a:endParaRPr>
          </a:p>
        </p:txBody>
      </p:sp>
      <p:sp>
        <p:nvSpPr>
          <p:cNvPr id="10" name="Arrow: Down 9">
            <a:extLst>
              <a:ext uri="{FF2B5EF4-FFF2-40B4-BE49-F238E27FC236}">
                <a16:creationId xmlns:a16="http://schemas.microsoft.com/office/drawing/2014/main" id="{D10A8112-4A82-9E41-E516-940ECF15E575}"/>
              </a:ext>
            </a:extLst>
          </p:cNvPr>
          <p:cNvSpPr/>
          <p:nvPr/>
        </p:nvSpPr>
        <p:spPr>
          <a:xfrm rot="2108188">
            <a:off x="9103480" y="3227900"/>
            <a:ext cx="316259" cy="7356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Arrow: Down 10">
            <a:extLst>
              <a:ext uri="{FF2B5EF4-FFF2-40B4-BE49-F238E27FC236}">
                <a16:creationId xmlns:a16="http://schemas.microsoft.com/office/drawing/2014/main" id="{32C69831-7F3C-56CB-9AB7-9B48855173E4}"/>
              </a:ext>
            </a:extLst>
          </p:cNvPr>
          <p:cNvSpPr/>
          <p:nvPr/>
        </p:nvSpPr>
        <p:spPr>
          <a:xfrm rot="19491812" flipH="1">
            <a:off x="10568118" y="3227898"/>
            <a:ext cx="316259" cy="7356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C3992D6C-C032-81C5-BEEE-44D14EA68160}"/>
              </a:ext>
            </a:extLst>
          </p:cNvPr>
          <p:cNvSpPr txBox="1"/>
          <p:nvPr/>
        </p:nvSpPr>
        <p:spPr>
          <a:xfrm>
            <a:off x="9054776" y="2439057"/>
            <a:ext cx="1868443" cy="707886"/>
          </a:xfrm>
          <a:prstGeom prst="rect">
            <a:avLst/>
          </a:prstGeom>
          <a:noFill/>
        </p:spPr>
        <p:txBody>
          <a:bodyPr wrap="square" anchor="ctr">
            <a:spAutoFit/>
          </a:bodyPr>
          <a:lstStyle/>
          <a:p>
            <a:pPr marL="0" lvl="6" algn="ctr">
              <a:spcBef>
                <a:spcPts val="1000"/>
              </a:spcBef>
              <a:defRPr/>
            </a:pPr>
            <a:r>
              <a:rPr lang="en-GB" sz="2000" b="1" dirty="0">
                <a:solidFill>
                  <a:schemeClr val="accent1">
                    <a:lumMod val="50000"/>
                  </a:schemeClr>
                </a:solidFill>
                <a:latin typeface="Raleway" pitchFamily="2" charset="0"/>
                <a:cs typeface="Effra" panose="020B0603020203020204" pitchFamily="34" charset="0"/>
                <a:sym typeface="Wingdings" panose="05000000000000000000" pitchFamily="2" charset="2"/>
              </a:rPr>
              <a:t>RIGHT CULTURE</a:t>
            </a:r>
          </a:p>
        </p:txBody>
      </p:sp>
      <p:sp>
        <p:nvSpPr>
          <p:cNvPr id="13" name="TextBox 12">
            <a:extLst>
              <a:ext uri="{FF2B5EF4-FFF2-40B4-BE49-F238E27FC236}">
                <a16:creationId xmlns:a16="http://schemas.microsoft.com/office/drawing/2014/main" id="{E364DECF-A512-97FC-50E4-8B8247088AEE}"/>
              </a:ext>
            </a:extLst>
          </p:cNvPr>
          <p:cNvSpPr txBox="1"/>
          <p:nvPr/>
        </p:nvSpPr>
        <p:spPr>
          <a:xfrm>
            <a:off x="9054776" y="842356"/>
            <a:ext cx="1868443" cy="707886"/>
          </a:xfrm>
          <a:prstGeom prst="rect">
            <a:avLst/>
          </a:prstGeom>
          <a:noFill/>
        </p:spPr>
        <p:txBody>
          <a:bodyPr wrap="square" anchor="ctr">
            <a:spAutoFit/>
          </a:bodyPr>
          <a:lstStyle/>
          <a:p>
            <a:pPr marL="0" lvl="6" algn="ctr">
              <a:spcBef>
                <a:spcPts val="1000"/>
              </a:spcBef>
              <a:defRPr/>
            </a:pPr>
            <a:r>
              <a:rPr lang="en-GB" sz="2000" b="1" dirty="0">
                <a:solidFill>
                  <a:schemeClr val="accent1">
                    <a:lumMod val="50000"/>
                  </a:schemeClr>
                </a:solidFill>
                <a:latin typeface="Raleway" pitchFamily="2" charset="0"/>
                <a:cs typeface="Effra" panose="020B0603020203020204" pitchFamily="34" charset="0"/>
                <a:sym typeface="Wingdings" panose="05000000000000000000" pitchFamily="2" charset="2"/>
              </a:rPr>
              <a:t>RIGHT PEOPLE</a:t>
            </a:r>
          </a:p>
        </p:txBody>
      </p:sp>
      <p:sp>
        <p:nvSpPr>
          <p:cNvPr id="14" name="Arrow: Down 13">
            <a:extLst>
              <a:ext uri="{FF2B5EF4-FFF2-40B4-BE49-F238E27FC236}">
                <a16:creationId xmlns:a16="http://schemas.microsoft.com/office/drawing/2014/main" id="{98B4BC19-A41F-0EC1-AE83-F2FE2E44F405}"/>
              </a:ext>
            </a:extLst>
          </p:cNvPr>
          <p:cNvSpPr/>
          <p:nvPr/>
        </p:nvSpPr>
        <p:spPr>
          <a:xfrm>
            <a:off x="9830867" y="1611798"/>
            <a:ext cx="316259" cy="7356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E2383025-455D-6099-04D6-715FA9732A32}"/>
              </a:ext>
            </a:extLst>
          </p:cNvPr>
          <p:cNvSpPr/>
          <p:nvPr/>
        </p:nvSpPr>
        <p:spPr>
          <a:xfrm>
            <a:off x="8157253" y="641708"/>
            <a:ext cx="3629761" cy="45376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14169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0CF9368-00A8-4C58-A4BA-9E6E04BCF30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30CF9368-00A8-4C58-A4BA-9E6E04BCF3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7" name="Rectangle 26">
            <a:extLst>
              <a:ext uri="{FF2B5EF4-FFF2-40B4-BE49-F238E27FC236}">
                <a16:creationId xmlns:a16="http://schemas.microsoft.com/office/drawing/2014/main" id="{A3A86E05-4430-5147-8AD8-C7ABDDDFE430}"/>
              </a:ext>
            </a:extLst>
          </p:cNvPr>
          <p:cNvSpPr/>
          <p:nvPr/>
        </p:nvSpPr>
        <p:spPr>
          <a:xfrm>
            <a:off x="632875" y="388072"/>
            <a:ext cx="7208352"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800" dirty="0">
                <a:gradFill>
                  <a:gsLst>
                    <a:gs pos="13000">
                      <a:srgbClr val="8C9CBB"/>
                    </a:gs>
                    <a:gs pos="99000">
                      <a:srgbClr val="2D3269"/>
                    </a:gs>
                  </a:gsLst>
                  <a:lin ang="16200000" scaled="0"/>
                </a:gradFill>
                <a:latin typeface="Raleway" pitchFamily="2" charset="0"/>
              </a:rPr>
              <a:t>Introducing the Taylor Assessment</a:t>
            </a:r>
            <a:endParaRPr lang="en-US" sz="2800" dirty="0">
              <a:gradFill>
                <a:gsLst>
                  <a:gs pos="13000">
                    <a:srgbClr val="8C9CBB"/>
                  </a:gs>
                  <a:gs pos="99000">
                    <a:srgbClr val="2D3269"/>
                  </a:gs>
                </a:gsLst>
                <a:lin ang="16200000" scaled="0"/>
              </a:gradFill>
              <a:latin typeface="Raleway" pitchFamily="2" charset="0"/>
            </a:endParaRPr>
          </a:p>
        </p:txBody>
      </p:sp>
      <p:sp>
        <p:nvSpPr>
          <p:cNvPr id="3" name="TextBox 2">
            <a:extLst>
              <a:ext uri="{FF2B5EF4-FFF2-40B4-BE49-F238E27FC236}">
                <a16:creationId xmlns:a16="http://schemas.microsoft.com/office/drawing/2014/main" id="{D630B8ED-4A6B-5FD3-25D6-617069391E71}"/>
              </a:ext>
            </a:extLst>
          </p:cNvPr>
          <p:cNvSpPr txBox="1"/>
          <p:nvPr/>
        </p:nvSpPr>
        <p:spPr>
          <a:xfrm>
            <a:off x="632875" y="1058425"/>
            <a:ext cx="6029182" cy="4739759"/>
          </a:xfrm>
          <a:prstGeom prst="rect">
            <a:avLst/>
          </a:prstGeom>
          <a:noFill/>
        </p:spPr>
        <p:txBody>
          <a:bodyPr wrap="square" rtlCol="0">
            <a:spAutoFit/>
          </a:bodyPr>
          <a:lstStyle/>
          <a:p>
            <a:pPr>
              <a:spcAft>
                <a:spcPts val="600"/>
              </a:spcAft>
              <a:defRPr/>
            </a:pPr>
            <a:r>
              <a:rPr lang="en-US" sz="1600" b="1" dirty="0">
                <a:solidFill>
                  <a:schemeClr val="accent2">
                    <a:lumMod val="50000"/>
                  </a:schemeClr>
                </a:solidFill>
                <a:latin typeface="Raleway" pitchFamily="2" charset="0"/>
                <a:ea typeface="Lato" panose="020F0502020204030203" pitchFamily="34" charset="0"/>
                <a:cs typeface="Effra" panose="020B0603020203020204" pitchFamily="34" charset="0"/>
              </a:rPr>
              <a:t>Our 30-minute online assessment tool identifies the kind of company culture that a person is likely to be attracted to, to thrive in, and to build around them. </a:t>
            </a:r>
          </a:p>
          <a:p>
            <a:pPr marL="285750" indent="-285750">
              <a:spcAft>
                <a:spcPts val="600"/>
              </a:spcAft>
              <a:buFont typeface="Arial" panose="020B0604020202020204" pitchFamily="34" charset="0"/>
              <a:buChar char="•"/>
              <a:defRPr/>
            </a:pPr>
            <a:r>
              <a:rPr lang="en-US" sz="1400" dirty="0">
                <a:solidFill>
                  <a:schemeClr val="accent2">
                    <a:lumMod val="50000"/>
                  </a:schemeClr>
                </a:solidFill>
                <a:latin typeface="Raleway" pitchFamily="2" charset="0"/>
                <a:ea typeface="Lato" panose="020F0502020204030203" pitchFamily="34" charset="0"/>
                <a:cs typeface="Effra" panose="020B0603020203020204" pitchFamily="34" charset="0"/>
              </a:rPr>
              <a:t>It does this by having respondents identify the behaviors they most prefer and are motivated by in the context of work; the stronger the preference, the more likely they are to demonstrate that behavior at work and encourage it in others.</a:t>
            </a:r>
          </a:p>
          <a:p>
            <a:pPr marL="285750" indent="-285750">
              <a:spcAft>
                <a:spcPts val="600"/>
              </a:spcAft>
              <a:buFont typeface="Arial" panose="020B0604020202020204" pitchFamily="34" charset="0"/>
              <a:buChar char="•"/>
              <a:defRPr/>
            </a:pPr>
            <a:r>
              <a:rPr lang="en-GB" sz="1400" dirty="0">
                <a:solidFill>
                  <a:schemeClr val="accent2">
                    <a:lumMod val="50000"/>
                  </a:schemeClr>
                </a:solidFill>
                <a:latin typeface="Raleway" pitchFamily="2" charset="0"/>
                <a:ea typeface="Lato" panose="020F0502020204030203" pitchFamily="34" charset="0"/>
                <a:cs typeface="Effra" panose="020B0603020203020204" pitchFamily="34" charset="0"/>
              </a:rPr>
              <a:t>An innovative ranking methodology (image on right) asks people to rank exclusively positive statements from most-to-least preferred in response to a series of business-oriented prompts. </a:t>
            </a:r>
          </a:p>
          <a:p>
            <a:pPr marL="285750" indent="-285750">
              <a:spcAft>
                <a:spcPts val="600"/>
              </a:spcAft>
              <a:buFont typeface="Arial" panose="020B0604020202020204" pitchFamily="34" charset="0"/>
              <a:buChar char="•"/>
              <a:defRPr/>
            </a:pPr>
            <a:r>
              <a:rPr lang="en-GB" sz="1400" dirty="0">
                <a:solidFill>
                  <a:schemeClr val="accent2">
                    <a:lumMod val="50000"/>
                  </a:schemeClr>
                </a:solidFill>
                <a:latin typeface="Raleway" pitchFamily="2" charset="0"/>
                <a:ea typeface="Lato" panose="020F0502020204030203" pitchFamily="34" charset="0"/>
                <a:cs typeface="Effra" panose="020B0603020203020204" pitchFamily="34" charset="0"/>
              </a:rPr>
              <a:t>This approach: </a:t>
            </a:r>
          </a:p>
          <a:p>
            <a:pPr marL="742950" lvl="1" indent="-285750">
              <a:spcAft>
                <a:spcPts val="600"/>
              </a:spcAft>
              <a:buFont typeface="Arial" panose="020B0604020202020204" pitchFamily="34" charset="0"/>
              <a:buChar char="•"/>
              <a:defRPr/>
            </a:pPr>
            <a:r>
              <a:rPr lang="en-GB" sz="1400" dirty="0">
                <a:solidFill>
                  <a:schemeClr val="accent2">
                    <a:lumMod val="50000"/>
                  </a:schemeClr>
                </a:solidFill>
                <a:latin typeface="Raleway" pitchFamily="2" charset="0"/>
                <a:ea typeface="Lato" panose="020F0502020204030203" pitchFamily="34" charset="0"/>
                <a:cs typeface="Effra" panose="020B0603020203020204" pitchFamily="34" charset="0"/>
              </a:rPr>
              <a:t>Mirrors the way that people make trade-offs in real life between competing commitments, which helps predict actual behaviour and the kind of contribution a person will make to a company and its culture.</a:t>
            </a:r>
          </a:p>
          <a:p>
            <a:pPr marL="742950" lvl="1" indent="-285750">
              <a:spcAft>
                <a:spcPts val="600"/>
              </a:spcAft>
              <a:buFont typeface="Arial" panose="020B0604020202020204" pitchFamily="34" charset="0"/>
              <a:buChar char="•"/>
              <a:defRPr/>
            </a:pPr>
            <a:r>
              <a:rPr lang="en-GB" sz="1400" dirty="0">
                <a:solidFill>
                  <a:schemeClr val="accent2">
                    <a:lumMod val="50000"/>
                  </a:schemeClr>
                </a:solidFill>
                <a:latin typeface="Raleway" pitchFamily="2" charset="0"/>
                <a:ea typeface="Lato" panose="020F0502020204030203" pitchFamily="34" charset="0"/>
                <a:cs typeface="Effra" panose="020B0603020203020204" pitchFamily="34" charset="0"/>
              </a:rPr>
              <a:t>Reduces the risk of respondents gaming the assessment or giving socially desirable responses.  </a:t>
            </a:r>
          </a:p>
          <a:p>
            <a:pPr marL="285750" indent="-285750">
              <a:spcAft>
                <a:spcPts val="600"/>
              </a:spcAft>
              <a:buFont typeface="Arial" panose="020B0604020202020204" pitchFamily="34" charset="0"/>
              <a:buChar char="•"/>
              <a:defRPr/>
            </a:pPr>
            <a:r>
              <a:rPr lang="en-GB" sz="1400" dirty="0">
                <a:solidFill>
                  <a:schemeClr val="accent2">
                    <a:lumMod val="50000"/>
                  </a:schemeClr>
                </a:solidFill>
                <a:latin typeface="Raleway" pitchFamily="2" charset="0"/>
                <a:ea typeface="Lato" panose="020F0502020204030203" pitchFamily="34" charset="0"/>
                <a:cs typeface="Effra" panose="020B0603020203020204" pitchFamily="34" charset="0"/>
              </a:rPr>
              <a:t>The final results and the debriefs we provide are often described as a rich source of insight for both client and candidate.</a:t>
            </a:r>
          </a:p>
        </p:txBody>
      </p:sp>
      <p:pic>
        <p:nvPicPr>
          <p:cNvPr id="4" name="Picture 3">
            <a:extLst>
              <a:ext uri="{FF2B5EF4-FFF2-40B4-BE49-F238E27FC236}">
                <a16:creationId xmlns:a16="http://schemas.microsoft.com/office/drawing/2014/main" id="{29A0B5C9-CCF3-E1DC-6A9D-5F8CAC93C2C1}"/>
              </a:ext>
            </a:extLst>
          </p:cNvPr>
          <p:cNvPicPr>
            <a:picLocks noChangeAspect="1"/>
          </p:cNvPicPr>
          <p:nvPr/>
        </p:nvPicPr>
        <p:blipFill rotWithShape="1">
          <a:blip r:embed="rId6">
            <a:clrChange>
              <a:clrFrom>
                <a:srgbClr val="FFFFFF"/>
              </a:clrFrom>
              <a:clrTo>
                <a:srgbClr val="FFFFFF">
                  <a:alpha val="0"/>
                </a:srgbClr>
              </a:clrTo>
            </a:clrChange>
          </a:blip>
          <a:srcRect l="10393" t="7756" r="21666"/>
          <a:stretch/>
        </p:blipFill>
        <p:spPr>
          <a:xfrm>
            <a:off x="7841227" y="1306543"/>
            <a:ext cx="3230352" cy="4320391"/>
          </a:xfrm>
          <a:prstGeom prst="rect">
            <a:avLst/>
          </a:prstGeom>
        </p:spPr>
      </p:pic>
      <p:sp>
        <p:nvSpPr>
          <p:cNvPr id="6" name="TextBox 5">
            <a:extLst>
              <a:ext uri="{FF2B5EF4-FFF2-40B4-BE49-F238E27FC236}">
                <a16:creationId xmlns:a16="http://schemas.microsoft.com/office/drawing/2014/main" id="{71DE1446-D1A8-6E95-6451-74E146E3358F}"/>
              </a:ext>
            </a:extLst>
          </p:cNvPr>
          <p:cNvSpPr txBox="1"/>
          <p:nvPr/>
        </p:nvSpPr>
        <p:spPr>
          <a:xfrm>
            <a:off x="7796012" y="929920"/>
            <a:ext cx="3248518" cy="338554"/>
          </a:xfrm>
          <a:prstGeom prst="rect">
            <a:avLst/>
          </a:prstGeom>
        </p:spPr>
        <p:txBody>
          <a:bodyPr wrap="none" rtlCol="0" anchor="ctr">
            <a:spAutoFit/>
          </a:bodyPr>
          <a:lstStyle/>
          <a:p>
            <a:pPr algn="ctr"/>
            <a:r>
              <a:rPr lang="en-GB" sz="1600" b="1" i="1" dirty="0">
                <a:solidFill>
                  <a:schemeClr val="bg2">
                    <a:lumMod val="50000"/>
                  </a:schemeClr>
                </a:solidFill>
              </a:rPr>
              <a:t>I want to work for a company that…</a:t>
            </a:r>
          </a:p>
        </p:txBody>
      </p:sp>
      <p:sp>
        <p:nvSpPr>
          <p:cNvPr id="7" name="Text Placeholder 5">
            <a:extLst>
              <a:ext uri="{FF2B5EF4-FFF2-40B4-BE49-F238E27FC236}">
                <a16:creationId xmlns:a16="http://schemas.microsoft.com/office/drawing/2014/main" id="{CF2178B7-63DC-C10A-9C92-1EEB4453DD18}"/>
              </a:ext>
            </a:extLst>
          </p:cNvPr>
          <p:cNvSpPr txBox="1">
            <a:spLocks/>
          </p:cNvSpPr>
          <p:nvPr/>
        </p:nvSpPr>
        <p:spPr>
          <a:xfrm>
            <a:off x="7184457" y="412997"/>
            <a:ext cx="4374668" cy="469203"/>
          </a:xfrm>
          <a:prstGeom prst="rect">
            <a:avLst/>
          </a:prstGeom>
          <a:noFill/>
        </p:spPr>
        <p:txBody>
          <a:bodyPr anchor="ctr"/>
          <a:lstStyle>
            <a:lvl1pPr marL="0" indent="0" algn="l" defTabSz="914400" rtl="0" eaLnBrk="1" latinLnBrk="0" hangingPunct="1">
              <a:lnSpc>
                <a:spcPct val="100000"/>
              </a:lnSpc>
              <a:spcBef>
                <a:spcPts val="1000"/>
              </a:spcBef>
              <a:buFontTx/>
              <a:buNone/>
              <a:defRPr sz="1600" kern="1200">
                <a:solidFill>
                  <a:schemeClr val="tx1">
                    <a:lumMod val="60000"/>
                    <a:lumOff val="40000"/>
                  </a:schemeClr>
                </a:solidFill>
                <a:latin typeface="+mn-lt"/>
                <a:ea typeface="+mn-ea"/>
                <a:cs typeface="+mn-cs"/>
              </a:defRPr>
            </a:lvl1pPr>
            <a:lvl2pPr marL="457200"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gradFill>
                  <a:gsLst>
                    <a:gs pos="13000">
                      <a:srgbClr val="8C9CBB"/>
                    </a:gs>
                    <a:gs pos="99000">
                      <a:srgbClr val="2D3269"/>
                    </a:gs>
                  </a:gsLst>
                  <a:lin ang="16200000" scaled="0"/>
                </a:gradFill>
                <a:latin typeface="Raleway" pitchFamily="2" charset="0"/>
              </a:rPr>
              <a:t>Example Question</a:t>
            </a:r>
            <a:endParaRPr lang="en-US" sz="2000" dirty="0">
              <a:gradFill>
                <a:gsLst>
                  <a:gs pos="13000">
                    <a:srgbClr val="8C9CBB"/>
                  </a:gs>
                  <a:gs pos="99000">
                    <a:srgbClr val="2D3269"/>
                  </a:gs>
                </a:gsLst>
                <a:lin ang="16200000" scaled="0"/>
              </a:gradFill>
              <a:latin typeface="Raleway" pitchFamily="2" charset="0"/>
            </a:endParaRPr>
          </a:p>
        </p:txBody>
      </p:sp>
    </p:spTree>
    <p:extLst>
      <p:ext uri="{BB962C8B-B14F-4D97-AF65-F5344CB8AC3E}">
        <p14:creationId xmlns:p14="http://schemas.microsoft.com/office/powerpoint/2010/main" val="1628387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1F4606C8-8F66-344D-8C14-964C95FBA147}"/>
              </a:ext>
            </a:extLst>
          </p:cNvPr>
          <p:cNvSpPr/>
          <p:nvPr/>
        </p:nvSpPr>
        <p:spPr>
          <a:xfrm rot="5400000">
            <a:off x="3980904" y="-2880108"/>
            <a:ext cx="4230192" cy="12191997"/>
          </a:xfrm>
          <a:prstGeom prst="rect">
            <a:avLst/>
          </a:prstGeom>
          <a:gradFill>
            <a:gsLst>
              <a:gs pos="0">
                <a:schemeClr val="accent1">
                  <a:lumMod val="5000"/>
                  <a:lumOff val="95000"/>
                  <a:alpha val="0"/>
                </a:schemeClr>
              </a:gs>
              <a:gs pos="100000">
                <a:schemeClr val="bg1">
                  <a:alpha val="0"/>
                </a:schemeClr>
              </a:gs>
              <a:gs pos="47000">
                <a:srgbClr val="919DBA">
                  <a:alpha val="27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graphicFrame>
        <p:nvGraphicFramePr>
          <p:cNvPr id="5" name="Object 4" hidden="1">
            <a:extLst>
              <a:ext uri="{FF2B5EF4-FFF2-40B4-BE49-F238E27FC236}">
                <a16:creationId xmlns:a16="http://schemas.microsoft.com/office/drawing/2014/main" id="{30CF9368-00A8-4C58-A4BA-9E6E04BCF30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30CF9368-00A8-4C58-A4BA-9E6E04BCF3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46D19D52-F00D-CDEA-BF78-6D5B489C7657}"/>
              </a:ext>
            </a:extLst>
          </p:cNvPr>
          <p:cNvSpPr txBox="1"/>
          <p:nvPr/>
        </p:nvSpPr>
        <p:spPr>
          <a:xfrm>
            <a:off x="554847" y="973000"/>
            <a:ext cx="76979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GB" sz="1400" dirty="0">
                <a:solidFill>
                  <a:srgbClr val="3C3834">
                    <a:lumMod val="60000"/>
                    <a:lumOff val="40000"/>
                  </a:srgbClr>
                </a:solidFill>
                <a:latin typeface="Raleway" pitchFamily="2" charset="0"/>
                <a:cs typeface="Effra" panose="020B0603020203020204" pitchFamily="34" charset="0"/>
              </a:rPr>
              <a:t>T</a:t>
            </a:r>
            <a:r>
              <a:rPr kumimoji="0" lang="en-GB" sz="1400" b="0" i="0" u="none" strike="noStrike" kern="1200" cap="none" spc="0" normalizeH="0" baseline="0" noProof="0" dirty="0">
                <a:ln>
                  <a:noFill/>
                </a:ln>
                <a:solidFill>
                  <a:srgbClr val="3C3834">
                    <a:lumMod val="60000"/>
                    <a:lumOff val="40000"/>
                  </a:srgbClr>
                </a:solidFill>
                <a:effectLst/>
                <a:uLnTx/>
                <a:uFillTx/>
                <a:latin typeface="Raleway" pitchFamily="2" charset="0"/>
                <a:cs typeface="Effra" panose="020B0603020203020204" pitchFamily="34" charset="0"/>
              </a:rPr>
              <a:t>he Taylor Assessment is unique in 4 different ways. They are:</a:t>
            </a:r>
          </a:p>
        </p:txBody>
      </p:sp>
      <p:sp>
        <p:nvSpPr>
          <p:cNvPr id="19" name="Rectangle 18">
            <a:extLst>
              <a:ext uri="{FF2B5EF4-FFF2-40B4-BE49-F238E27FC236}">
                <a16:creationId xmlns:a16="http://schemas.microsoft.com/office/drawing/2014/main" id="{5A4190BB-FD30-DD31-953F-0FA028635A40}"/>
              </a:ext>
            </a:extLst>
          </p:cNvPr>
          <p:cNvSpPr/>
          <p:nvPr/>
        </p:nvSpPr>
        <p:spPr>
          <a:xfrm rot="5400000">
            <a:off x="3984080" y="-2826213"/>
            <a:ext cx="4230192" cy="12191997"/>
          </a:xfrm>
          <a:prstGeom prst="rect">
            <a:avLst/>
          </a:prstGeom>
          <a:gradFill>
            <a:gsLst>
              <a:gs pos="0">
                <a:schemeClr val="accent1">
                  <a:lumMod val="5000"/>
                  <a:lumOff val="95000"/>
                  <a:alpha val="0"/>
                </a:schemeClr>
              </a:gs>
              <a:gs pos="100000">
                <a:schemeClr val="bg1">
                  <a:alpha val="0"/>
                </a:schemeClr>
              </a:gs>
              <a:gs pos="47000">
                <a:srgbClr val="919DBA">
                  <a:alpha val="27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sp>
        <p:nvSpPr>
          <p:cNvPr id="3" name="Rectangle 2">
            <a:extLst>
              <a:ext uri="{FF2B5EF4-FFF2-40B4-BE49-F238E27FC236}">
                <a16:creationId xmlns:a16="http://schemas.microsoft.com/office/drawing/2014/main" id="{389B30B6-74F3-B877-D49E-7A1980FE9D9C}"/>
              </a:ext>
            </a:extLst>
          </p:cNvPr>
          <p:cNvSpPr/>
          <p:nvPr/>
        </p:nvSpPr>
        <p:spPr>
          <a:xfrm>
            <a:off x="554847" y="411833"/>
            <a:ext cx="4086164"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800" dirty="0">
                <a:gradFill>
                  <a:gsLst>
                    <a:gs pos="13000">
                      <a:srgbClr val="8C9CBB"/>
                    </a:gs>
                    <a:gs pos="99000">
                      <a:srgbClr val="2D3269"/>
                    </a:gs>
                  </a:gsLst>
                  <a:lin ang="16200000" scaled="0"/>
                </a:gradFill>
                <a:latin typeface="Raleway" pitchFamily="2" charset="0"/>
              </a:rPr>
              <a:t>Key Features</a:t>
            </a:r>
            <a:endParaRPr kumimoji="0" lang="en-US" sz="2800" u="none" strike="noStrike" kern="1200" cap="none" spc="0" normalizeH="0" baseline="0" noProof="0" dirty="0">
              <a:ln>
                <a:noFill/>
              </a:ln>
              <a:gradFill>
                <a:gsLst>
                  <a:gs pos="13000">
                    <a:srgbClr val="8C9CBB"/>
                  </a:gs>
                  <a:gs pos="99000">
                    <a:srgbClr val="2D3269"/>
                  </a:gs>
                </a:gsLst>
                <a:lin ang="16200000" scaled="0"/>
              </a:gradFill>
              <a:effectLst/>
              <a:uLnTx/>
              <a:uFillTx/>
              <a:latin typeface="Raleway" pitchFamily="2" charset="0"/>
            </a:endParaRPr>
          </a:p>
        </p:txBody>
      </p:sp>
      <p:sp>
        <p:nvSpPr>
          <p:cNvPr id="7" name="TextBox 6">
            <a:extLst>
              <a:ext uri="{FF2B5EF4-FFF2-40B4-BE49-F238E27FC236}">
                <a16:creationId xmlns:a16="http://schemas.microsoft.com/office/drawing/2014/main" id="{976272D6-08D6-A344-ED1A-F4B983886144}"/>
              </a:ext>
            </a:extLst>
          </p:cNvPr>
          <p:cNvSpPr txBox="1"/>
          <p:nvPr/>
        </p:nvSpPr>
        <p:spPr>
          <a:xfrm>
            <a:off x="632875" y="1335987"/>
            <a:ext cx="8278212" cy="1245534"/>
          </a:xfrm>
          <a:prstGeom prst="rect">
            <a:avLst/>
          </a:prstGeom>
          <a:noFill/>
        </p:spPr>
        <p:txBody>
          <a:bodyPr wrap="square">
            <a:spAutoFit/>
          </a:bodyPr>
          <a:lstStyle/>
          <a:p>
            <a:pPr marL="342900" indent="-342900">
              <a:lnSpc>
                <a:spcPct val="107000"/>
              </a:lnSpc>
              <a:spcBef>
                <a:spcPts val="1000"/>
              </a:spcBef>
              <a:spcAft>
                <a:spcPts val="800"/>
              </a:spcAft>
              <a:buFontTx/>
              <a:buAutoNum type="arabicPeriod"/>
              <a:defRPr/>
            </a:pPr>
            <a:endParaRPr lang="en-GB" sz="1400" kern="0" dirty="0">
              <a:solidFill>
                <a:srgbClr val="3C3834">
                  <a:lumMod val="60000"/>
                  <a:lumOff val="40000"/>
                </a:srgbClr>
              </a:solidFill>
              <a:latin typeface="Effra" panose="020B0603020203020204" pitchFamily="34" charset="0"/>
              <a:ea typeface="Times New Roman" panose="02020603050405020304" pitchFamily="18" charset="0"/>
              <a:cs typeface="Effra" panose="020B0603020203020204" pitchFamily="34" charset="0"/>
            </a:endParaRPr>
          </a:p>
          <a:p>
            <a:pPr marL="342900" indent="-342900">
              <a:lnSpc>
                <a:spcPct val="107000"/>
              </a:lnSpc>
              <a:spcBef>
                <a:spcPts val="1000"/>
              </a:spcBef>
              <a:spcAft>
                <a:spcPts val="800"/>
              </a:spcAft>
              <a:buFontTx/>
              <a:buAutoNum type="arabicPeriod"/>
              <a:defRPr/>
            </a:pPr>
            <a:endParaRPr lang="en-GB" sz="1400" kern="0" dirty="0">
              <a:solidFill>
                <a:srgbClr val="3C3834">
                  <a:lumMod val="60000"/>
                  <a:lumOff val="40000"/>
                </a:srgbClr>
              </a:solidFill>
              <a:latin typeface="Effra" panose="020B0603020203020204" pitchFamily="34" charset="0"/>
              <a:ea typeface="Times New Roman" panose="02020603050405020304" pitchFamily="18" charset="0"/>
              <a:cs typeface="Effra" panose="020B0603020203020204" pitchFamily="34" charset="0"/>
            </a:endParaRPr>
          </a:p>
          <a:p>
            <a:pPr marL="342900" indent="-342900">
              <a:lnSpc>
                <a:spcPct val="107000"/>
              </a:lnSpc>
              <a:spcBef>
                <a:spcPts val="1000"/>
              </a:spcBef>
              <a:spcAft>
                <a:spcPts val="800"/>
              </a:spcAft>
              <a:buFontTx/>
              <a:buAutoNum type="arabicPeriod"/>
              <a:defRPr/>
            </a:pPr>
            <a:endParaRPr lang="en-GB" sz="1400" dirty="0">
              <a:solidFill>
                <a:srgbClr val="3C3834">
                  <a:lumMod val="60000"/>
                  <a:lumOff val="40000"/>
                </a:srgbClr>
              </a:solidFill>
              <a:latin typeface="Effra" panose="020B0603020203020204" pitchFamily="34" charset="0"/>
              <a:cs typeface="Effra" panose="020B0603020203020204" pitchFamily="34" charset="0"/>
            </a:endParaRPr>
          </a:p>
        </p:txBody>
      </p:sp>
      <p:sp>
        <p:nvSpPr>
          <p:cNvPr id="10" name="Rectangle 9">
            <a:extLst>
              <a:ext uri="{FF2B5EF4-FFF2-40B4-BE49-F238E27FC236}">
                <a16:creationId xmlns:a16="http://schemas.microsoft.com/office/drawing/2014/main" id="{6F52789B-C31E-2B73-1781-D51BDA92D138}"/>
              </a:ext>
            </a:extLst>
          </p:cNvPr>
          <p:cNvSpPr/>
          <p:nvPr/>
        </p:nvSpPr>
        <p:spPr>
          <a:xfrm>
            <a:off x="696576" y="1456453"/>
            <a:ext cx="2377440" cy="3450160"/>
          </a:xfrm>
          <a:prstGeom prst="rect">
            <a:avLst/>
          </a:prstGeom>
          <a:solidFill>
            <a:srgbClr val="C7C9C7">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Effra" panose="020B0603020203020204" pitchFamily="34" charset="0"/>
              <a:ea typeface="+mn-ea"/>
              <a:cs typeface="+mn-cs"/>
            </a:endParaRPr>
          </a:p>
        </p:txBody>
      </p:sp>
      <p:sp>
        <p:nvSpPr>
          <p:cNvPr id="27" name="Rectangle 26">
            <a:extLst>
              <a:ext uri="{FF2B5EF4-FFF2-40B4-BE49-F238E27FC236}">
                <a16:creationId xmlns:a16="http://schemas.microsoft.com/office/drawing/2014/main" id="{BE1E8F1F-EF55-FEE7-71D2-8034C54016A4}"/>
              </a:ext>
            </a:extLst>
          </p:cNvPr>
          <p:cNvSpPr/>
          <p:nvPr/>
        </p:nvSpPr>
        <p:spPr>
          <a:xfrm>
            <a:off x="696576" y="1475609"/>
            <a:ext cx="2377440" cy="740322"/>
          </a:xfrm>
          <a:prstGeom prst="rect">
            <a:avLst/>
          </a:prstGeom>
          <a:solidFill>
            <a:srgbClr val="1B365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Effra" panose="020B0603020203020204" pitchFamily="34" charset="0"/>
              <a:ea typeface="+mn-ea"/>
              <a:cs typeface="+mn-cs"/>
            </a:endParaRPr>
          </a:p>
        </p:txBody>
      </p:sp>
      <p:sp>
        <p:nvSpPr>
          <p:cNvPr id="42" name="TextBox 41">
            <a:extLst>
              <a:ext uri="{FF2B5EF4-FFF2-40B4-BE49-F238E27FC236}">
                <a16:creationId xmlns:a16="http://schemas.microsoft.com/office/drawing/2014/main" id="{15E41D99-5BC7-9D0A-4675-A9B12F3E8A4D}"/>
              </a:ext>
            </a:extLst>
          </p:cNvPr>
          <p:cNvSpPr txBox="1"/>
          <p:nvPr/>
        </p:nvSpPr>
        <p:spPr>
          <a:xfrm>
            <a:off x="835844" y="1559429"/>
            <a:ext cx="324029" cy="553998"/>
          </a:xfrm>
          <a:prstGeom prst="rect">
            <a:avLst/>
          </a:prstGeom>
          <a:noFill/>
        </p:spPr>
        <p:txBody>
          <a:bodyPr wrap="square" rtlCol="0" anchor="ctr">
            <a:spAutoFit/>
          </a:bodyPr>
          <a:lstStyle/>
          <a:p>
            <a:pPr algn="ctr"/>
            <a:r>
              <a:rPr lang="en-US" sz="3000" dirty="0">
                <a:solidFill>
                  <a:srgbClr val="FFFFFF"/>
                </a:solidFill>
                <a:latin typeface="Raleway" pitchFamily="2" charset="0"/>
                <a:ea typeface="Lato Bold" panose="020F0502020204030203" pitchFamily="34" charset="0"/>
                <a:cs typeface="Effra" panose="020B0603020203020204" pitchFamily="34" charset="0"/>
              </a:rPr>
              <a:t>1</a:t>
            </a:r>
          </a:p>
        </p:txBody>
      </p:sp>
      <p:sp>
        <p:nvSpPr>
          <p:cNvPr id="43" name="TextBox 42">
            <a:extLst>
              <a:ext uri="{FF2B5EF4-FFF2-40B4-BE49-F238E27FC236}">
                <a16:creationId xmlns:a16="http://schemas.microsoft.com/office/drawing/2014/main" id="{C1FFD3B8-1375-66AE-A36F-793BF0F2B511}"/>
              </a:ext>
            </a:extLst>
          </p:cNvPr>
          <p:cNvSpPr txBox="1"/>
          <p:nvPr/>
        </p:nvSpPr>
        <p:spPr>
          <a:xfrm>
            <a:off x="1384972" y="1638659"/>
            <a:ext cx="1569109" cy="430887"/>
          </a:xfrm>
          <a:prstGeom prst="rect">
            <a:avLst/>
          </a:prstGeom>
          <a:noFill/>
        </p:spPr>
        <p:txBody>
          <a:bodyPr wrap="square" rtlCol="0" anchor="ctr">
            <a:spAutoFit/>
          </a:bodyPr>
          <a:lstStyle/>
          <a:p>
            <a:r>
              <a:rPr lang="en-US" sz="1100" b="1" dirty="0">
                <a:solidFill>
                  <a:srgbClr val="FFFFFF"/>
                </a:solidFill>
                <a:latin typeface="Raleway" pitchFamily="2" charset="0"/>
                <a:ea typeface="Verdana" panose="020B0604030504040204" pitchFamily="34" charset="0"/>
                <a:cs typeface="Effra" panose="020B0603020203020204" pitchFamily="34" charset="0"/>
              </a:rPr>
              <a:t>CREATED BY CULTURE EXPERTS</a:t>
            </a:r>
          </a:p>
        </p:txBody>
      </p:sp>
      <p:cxnSp>
        <p:nvCxnSpPr>
          <p:cNvPr id="44" name="Straight Connector 43">
            <a:extLst>
              <a:ext uri="{FF2B5EF4-FFF2-40B4-BE49-F238E27FC236}">
                <a16:creationId xmlns:a16="http://schemas.microsoft.com/office/drawing/2014/main" id="{D6034ADD-67FF-3DAB-A9F4-8C2387C49817}"/>
              </a:ext>
            </a:extLst>
          </p:cNvPr>
          <p:cNvCxnSpPr/>
          <p:nvPr/>
        </p:nvCxnSpPr>
        <p:spPr>
          <a:xfrm>
            <a:off x="1287436" y="1661749"/>
            <a:ext cx="0" cy="376844"/>
          </a:xfrm>
          <a:prstGeom prst="line">
            <a:avLst/>
          </a:prstGeom>
          <a:noFill/>
          <a:ln w="19050" cap="flat" cmpd="sng" algn="ctr">
            <a:solidFill>
              <a:srgbClr val="FFFFFF"/>
            </a:solidFill>
            <a:prstDash val="solid"/>
            <a:miter lim="800000"/>
          </a:ln>
          <a:effectLst/>
        </p:spPr>
      </p:cxnSp>
      <p:sp>
        <p:nvSpPr>
          <p:cNvPr id="45" name="TextBox 44">
            <a:extLst>
              <a:ext uri="{FF2B5EF4-FFF2-40B4-BE49-F238E27FC236}">
                <a16:creationId xmlns:a16="http://schemas.microsoft.com/office/drawing/2014/main" id="{DA5D0CF8-1FBE-DE4D-5CD2-EB4A7B76A8A2}"/>
              </a:ext>
            </a:extLst>
          </p:cNvPr>
          <p:cNvSpPr txBox="1"/>
          <p:nvPr/>
        </p:nvSpPr>
        <p:spPr>
          <a:xfrm>
            <a:off x="835843" y="2312854"/>
            <a:ext cx="2118237" cy="1815882"/>
          </a:xfrm>
          <a:prstGeom prst="rect">
            <a:avLst/>
          </a:prstGeom>
          <a:noFill/>
        </p:spPr>
        <p:txBody>
          <a:bodyPr wrap="square" rtlCol="0" anchor="t">
            <a:spAutoFit/>
          </a:bodyPr>
          <a:lstStyle/>
          <a:p>
            <a:pPr>
              <a:defRPr/>
            </a:pPr>
            <a:r>
              <a:rPr lang="en-GB" sz="1400" dirty="0">
                <a:solidFill>
                  <a:schemeClr val="accent2">
                    <a:lumMod val="50000"/>
                  </a:schemeClr>
                </a:solidFill>
                <a:latin typeface="Raleway" pitchFamily="2" charset="0"/>
                <a:ea typeface="Verdana" panose="020B0604030504040204" pitchFamily="34" charset="0"/>
                <a:cs typeface="Effra" panose="020B0603020203020204" pitchFamily="34" charset="0"/>
              </a:rPr>
              <a:t>Based on our more than </a:t>
            </a:r>
            <a:r>
              <a:rPr lang="en-GB" sz="1400" b="1" dirty="0">
                <a:solidFill>
                  <a:schemeClr val="accent2">
                    <a:lumMod val="50000"/>
                  </a:schemeClr>
                </a:solidFill>
                <a:latin typeface="Raleway" pitchFamily="2" charset="0"/>
                <a:ea typeface="Verdana" panose="020B0604030504040204" pitchFamily="34" charset="0"/>
                <a:cs typeface="Effra" panose="020B0603020203020204" pitchFamily="34" charset="0"/>
              </a:rPr>
              <a:t>30 years’ experience</a:t>
            </a:r>
            <a:r>
              <a:rPr lang="en-GB" sz="1400" dirty="0">
                <a:solidFill>
                  <a:schemeClr val="accent2">
                    <a:lumMod val="50000"/>
                  </a:schemeClr>
                </a:solidFill>
                <a:latin typeface="Raleway" pitchFamily="2" charset="0"/>
                <a:ea typeface="Verdana" panose="020B0604030504040204" pitchFamily="34" charset="0"/>
                <a:cs typeface="Effra" panose="020B0603020203020204" pitchFamily="34" charset="0"/>
              </a:rPr>
              <a:t> and the behaviors we know matter to companies and that are critical to the cultures they want to build. </a:t>
            </a:r>
            <a:endParaRPr lang="en-US" sz="1400" dirty="0">
              <a:solidFill>
                <a:schemeClr val="accent2">
                  <a:lumMod val="50000"/>
                </a:schemeClr>
              </a:solidFill>
              <a:latin typeface="Raleway" pitchFamily="2" charset="0"/>
              <a:ea typeface="Verdana" panose="020B0604030504040204" pitchFamily="34" charset="0"/>
              <a:cs typeface="Effra" panose="020B0603020203020204" pitchFamily="34" charset="0"/>
            </a:endParaRPr>
          </a:p>
        </p:txBody>
      </p:sp>
      <p:sp>
        <p:nvSpPr>
          <p:cNvPr id="46" name="Rectangle 45">
            <a:extLst>
              <a:ext uri="{FF2B5EF4-FFF2-40B4-BE49-F238E27FC236}">
                <a16:creationId xmlns:a16="http://schemas.microsoft.com/office/drawing/2014/main" id="{9A72066D-12B1-C85E-9B88-6C7F73034DF4}"/>
              </a:ext>
            </a:extLst>
          </p:cNvPr>
          <p:cNvSpPr/>
          <p:nvPr/>
        </p:nvSpPr>
        <p:spPr>
          <a:xfrm>
            <a:off x="3486221" y="2197247"/>
            <a:ext cx="2377440" cy="2709366"/>
          </a:xfrm>
          <a:prstGeom prst="rect">
            <a:avLst/>
          </a:prstGeom>
          <a:solidFill>
            <a:srgbClr val="C7C9C7">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Effra" panose="020B0603020203020204" pitchFamily="34" charset="0"/>
              <a:ea typeface="+mn-ea"/>
              <a:cs typeface="+mn-cs"/>
            </a:endParaRPr>
          </a:p>
        </p:txBody>
      </p:sp>
      <p:sp>
        <p:nvSpPr>
          <p:cNvPr id="47" name="Rectangle 46">
            <a:extLst>
              <a:ext uri="{FF2B5EF4-FFF2-40B4-BE49-F238E27FC236}">
                <a16:creationId xmlns:a16="http://schemas.microsoft.com/office/drawing/2014/main" id="{BC462F4D-62B0-989E-A816-08FF05883C79}"/>
              </a:ext>
            </a:extLst>
          </p:cNvPr>
          <p:cNvSpPr/>
          <p:nvPr/>
        </p:nvSpPr>
        <p:spPr>
          <a:xfrm>
            <a:off x="3486221" y="1475609"/>
            <a:ext cx="2377440" cy="740322"/>
          </a:xfrm>
          <a:prstGeom prst="rect">
            <a:avLst/>
          </a:prstGeom>
          <a:solidFill>
            <a:srgbClr val="00396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B365D">
                  <a:lumMod val="20000"/>
                  <a:lumOff val="80000"/>
                </a:srgbClr>
              </a:solidFill>
              <a:effectLst/>
              <a:uLnTx/>
              <a:uFillTx/>
              <a:latin typeface="Effra" panose="020B0603020203020204" pitchFamily="34" charset="0"/>
              <a:ea typeface="+mn-ea"/>
              <a:cs typeface="+mn-cs"/>
            </a:endParaRPr>
          </a:p>
        </p:txBody>
      </p:sp>
      <p:sp>
        <p:nvSpPr>
          <p:cNvPr id="48" name="TextBox 47">
            <a:extLst>
              <a:ext uri="{FF2B5EF4-FFF2-40B4-BE49-F238E27FC236}">
                <a16:creationId xmlns:a16="http://schemas.microsoft.com/office/drawing/2014/main" id="{9D4CDD4B-4055-395E-C056-6E274C098556}"/>
              </a:ext>
            </a:extLst>
          </p:cNvPr>
          <p:cNvSpPr txBox="1"/>
          <p:nvPr/>
        </p:nvSpPr>
        <p:spPr>
          <a:xfrm>
            <a:off x="3625489" y="1559429"/>
            <a:ext cx="324029" cy="553998"/>
          </a:xfrm>
          <a:prstGeom prst="rect">
            <a:avLst/>
          </a:prstGeom>
          <a:noFill/>
        </p:spPr>
        <p:txBody>
          <a:bodyPr wrap="square" rtlCol="0" anchor="ctr">
            <a:spAutoFit/>
          </a:bodyPr>
          <a:lstStyle/>
          <a:p>
            <a:pPr algn="ctr"/>
            <a:r>
              <a:rPr lang="en-US" sz="3000" dirty="0">
                <a:solidFill>
                  <a:srgbClr val="FFFFFF"/>
                </a:solidFill>
                <a:latin typeface="Raleway" pitchFamily="2" charset="0"/>
                <a:ea typeface="Lato Bold" panose="020F0502020204030203" pitchFamily="34" charset="0"/>
                <a:cs typeface="Effra" panose="020B0603020203020204" pitchFamily="34" charset="0"/>
              </a:rPr>
              <a:t>2</a:t>
            </a:r>
          </a:p>
        </p:txBody>
      </p:sp>
      <p:sp>
        <p:nvSpPr>
          <p:cNvPr id="49" name="TextBox 48">
            <a:extLst>
              <a:ext uri="{FF2B5EF4-FFF2-40B4-BE49-F238E27FC236}">
                <a16:creationId xmlns:a16="http://schemas.microsoft.com/office/drawing/2014/main" id="{52454230-779E-8EAA-FAEE-66FC93B3918A}"/>
              </a:ext>
            </a:extLst>
          </p:cNvPr>
          <p:cNvSpPr txBox="1"/>
          <p:nvPr/>
        </p:nvSpPr>
        <p:spPr>
          <a:xfrm>
            <a:off x="4174617" y="1723297"/>
            <a:ext cx="1689041" cy="261610"/>
          </a:xfrm>
          <a:prstGeom prst="rect">
            <a:avLst/>
          </a:prstGeom>
          <a:noFill/>
        </p:spPr>
        <p:txBody>
          <a:bodyPr wrap="square" rtlCol="0" anchor="ctr">
            <a:spAutoFit/>
          </a:bodyPr>
          <a:lstStyle/>
          <a:p>
            <a:r>
              <a:rPr lang="en-US" sz="1100" b="1" dirty="0">
                <a:solidFill>
                  <a:srgbClr val="FFFFFF"/>
                </a:solidFill>
                <a:latin typeface="Raleway" pitchFamily="2" charset="0"/>
                <a:ea typeface="Verdana" panose="020B0604030504040204" pitchFamily="34" charset="0"/>
                <a:cs typeface="Effra" panose="020B0603020203020204" pitchFamily="34" charset="0"/>
              </a:rPr>
              <a:t>BUSINESS ORIENTED</a:t>
            </a:r>
          </a:p>
        </p:txBody>
      </p:sp>
      <p:cxnSp>
        <p:nvCxnSpPr>
          <p:cNvPr id="50" name="Straight Connector 49">
            <a:extLst>
              <a:ext uri="{FF2B5EF4-FFF2-40B4-BE49-F238E27FC236}">
                <a16:creationId xmlns:a16="http://schemas.microsoft.com/office/drawing/2014/main" id="{8C9D2FAA-6145-88A7-0CC2-7306FE29346E}"/>
              </a:ext>
            </a:extLst>
          </p:cNvPr>
          <p:cNvCxnSpPr/>
          <p:nvPr/>
        </p:nvCxnSpPr>
        <p:spPr>
          <a:xfrm>
            <a:off x="4077081" y="1661749"/>
            <a:ext cx="0" cy="376844"/>
          </a:xfrm>
          <a:prstGeom prst="line">
            <a:avLst/>
          </a:prstGeom>
          <a:noFill/>
          <a:ln w="19050" cap="flat" cmpd="sng" algn="ctr">
            <a:solidFill>
              <a:srgbClr val="FFFFFF"/>
            </a:solidFill>
            <a:prstDash val="solid"/>
            <a:miter lim="800000"/>
          </a:ln>
          <a:effectLst/>
        </p:spPr>
      </p:cxnSp>
      <p:sp>
        <p:nvSpPr>
          <p:cNvPr id="51" name="TextBox 50">
            <a:extLst>
              <a:ext uri="{FF2B5EF4-FFF2-40B4-BE49-F238E27FC236}">
                <a16:creationId xmlns:a16="http://schemas.microsoft.com/office/drawing/2014/main" id="{95034FEA-FD13-E9FA-8E84-521B0978CAD9}"/>
              </a:ext>
            </a:extLst>
          </p:cNvPr>
          <p:cNvSpPr txBox="1"/>
          <p:nvPr/>
        </p:nvSpPr>
        <p:spPr>
          <a:xfrm>
            <a:off x="3554476" y="2312854"/>
            <a:ext cx="2238248" cy="1815882"/>
          </a:xfrm>
          <a:prstGeom prst="rect">
            <a:avLst/>
          </a:prstGeom>
          <a:noFill/>
        </p:spPr>
        <p:txBody>
          <a:bodyPr wrap="square" rtlCol="0" anchor="t">
            <a:spAutoFit/>
          </a:bodyPr>
          <a:lstStyle/>
          <a:p>
            <a:pPr>
              <a:defRPr/>
            </a:pPr>
            <a:r>
              <a:rPr lang="en-GB" sz="1400" dirty="0">
                <a:solidFill>
                  <a:schemeClr val="accent2">
                    <a:lumMod val="50000"/>
                  </a:schemeClr>
                </a:solidFill>
                <a:latin typeface="Raleway" pitchFamily="2" charset="0"/>
                <a:ea typeface="Verdana" panose="020B0604030504040204" pitchFamily="34" charset="0"/>
                <a:cs typeface="Effra" panose="020B0603020203020204" pitchFamily="34" charset="0"/>
              </a:rPr>
              <a:t>Analyses peoples’ potential contributions specifically within the corporate context, which increases the </a:t>
            </a:r>
            <a:r>
              <a:rPr lang="en-GB" sz="1400" b="1" dirty="0">
                <a:solidFill>
                  <a:schemeClr val="accent2">
                    <a:lumMod val="50000"/>
                  </a:schemeClr>
                </a:solidFill>
                <a:latin typeface="Raleway" pitchFamily="2" charset="0"/>
                <a:ea typeface="Verdana" panose="020B0604030504040204" pitchFamily="34" charset="0"/>
                <a:cs typeface="Effra" panose="020B0603020203020204" pitchFamily="34" charset="0"/>
              </a:rPr>
              <a:t>relevance</a:t>
            </a:r>
            <a:r>
              <a:rPr lang="en-GB" sz="1400" dirty="0">
                <a:solidFill>
                  <a:schemeClr val="accent2">
                    <a:lumMod val="50000"/>
                  </a:schemeClr>
                </a:solidFill>
                <a:latin typeface="Raleway" pitchFamily="2" charset="0"/>
                <a:ea typeface="Verdana" panose="020B0604030504040204" pitchFamily="34" charset="0"/>
                <a:cs typeface="Effra" panose="020B0603020203020204" pitchFamily="34" charset="0"/>
              </a:rPr>
              <a:t>, </a:t>
            </a:r>
            <a:r>
              <a:rPr lang="en-GB" sz="1400" b="1" dirty="0">
                <a:solidFill>
                  <a:schemeClr val="accent2">
                    <a:lumMod val="50000"/>
                  </a:schemeClr>
                </a:solidFill>
                <a:latin typeface="Raleway" pitchFamily="2" charset="0"/>
                <a:ea typeface="Verdana" panose="020B0604030504040204" pitchFamily="34" charset="0"/>
                <a:cs typeface="Effra" panose="020B0603020203020204" pitchFamily="34" charset="0"/>
              </a:rPr>
              <a:t>applicability</a:t>
            </a:r>
            <a:r>
              <a:rPr lang="en-GB" sz="1400" dirty="0">
                <a:solidFill>
                  <a:schemeClr val="accent2">
                    <a:lumMod val="50000"/>
                  </a:schemeClr>
                </a:solidFill>
                <a:latin typeface="Raleway" pitchFamily="2" charset="0"/>
                <a:ea typeface="Verdana" panose="020B0604030504040204" pitchFamily="34" charset="0"/>
                <a:cs typeface="Effra" panose="020B0603020203020204" pitchFamily="34" charset="0"/>
              </a:rPr>
              <a:t>, and </a:t>
            </a:r>
            <a:r>
              <a:rPr lang="en-GB" sz="1400" b="1" dirty="0">
                <a:solidFill>
                  <a:schemeClr val="accent2">
                    <a:lumMod val="50000"/>
                  </a:schemeClr>
                </a:solidFill>
                <a:latin typeface="Raleway" pitchFamily="2" charset="0"/>
                <a:ea typeface="Verdana" panose="020B0604030504040204" pitchFamily="34" charset="0"/>
                <a:cs typeface="Effra" panose="020B0603020203020204" pitchFamily="34" charset="0"/>
              </a:rPr>
              <a:t>overall usefulness</a:t>
            </a:r>
            <a:r>
              <a:rPr lang="en-GB" sz="1400" dirty="0">
                <a:solidFill>
                  <a:schemeClr val="accent2">
                    <a:lumMod val="50000"/>
                  </a:schemeClr>
                </a:solidFill>
                <a:latin typeface="Raleway" pitchFamily="2" charset="0"/>
                <a:ea typeface="Verdana" panose="020B0604030504040204" pitchFamily="34" charset="0"/>
                <a:cs typeface="Effra" panose="020B0603020203020204" pitchFamily="34" charset="0"/>
              </a:rPr>
              <a:t> of the insights. </a:t>
            </a:r>
            <a:endParaRPr lang="en-US" sz="1400" dirty="0">
              <a:solidFill>
                <a:schemeClr val="accent2">
                  <a:lumMod val="50000"/>
                </a:schemeClr>
              </a:solidFill>
              <a:latin typeface="Raleway" pitchFamily="2" charset="0"/>
            </a:endParaRPr>
          </a:p>
        </p:txBody>
      </p:sp>
      <p:sp>
        <p:nvSpPr>
          <p:cNvPr id="52" name="Rectangle 51">
            <a:extLst>
              <a:ext uri="{FF2B5EF4-FFF2-40B4-BE49-F238E27FC236}">
                <a16:creationId xmlns:a16="http://schemas.microsoft.com/office/drawing/2014/main" id="{DD0D972D-D19C-9E53-2DE9-775464FE3C71}"/>
              </a:ext>
            </a:extLst>
          </p:cNvPr>
          <p:cNvSpPr/>
          <p:nvPr/>
        </p:nvSpPr>
        <p:spPr>
          <a:xfrm>
            <a:off x="6344121" y="1456453"/>
            <a:ext cx="2377440" cy="3450160"/>
          </a:xfrm>
          <a:prstGeom prst="rect">
            <a:avLst/>
          </a:prstGeom>
          <a:solidFill>
            <a:srgbClr val="C7C9C7">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Effra" panose="020B0603020203020204" pitchFamily="34" charset="0"/>
              <a:ea typeface="+mn-ea"/>
              <a:cs typeface="+mn-cs"/>
            </a:endParaRPr>
          </a:p>
        </p:txBody>
      </p:sp>
      <p:sp>
        <p:nvSpPr>
          <p:cNvPr id="53" name="Rectangle 52">
            <a:extLst>
              <a:ext uri="{FF2B5EF4-FFF2-40B4-BE49-F238E27FC236}">
                <a16:creationId xmlns:a16="http://schemas.microsoft.com/office/drawing/2014/main" id="{14E8E7B4-7152-D02D-0108-E6DDC2DD2ACA}"/>
              </a:ext>
            </a:extLst>
          </p:cNvPr>
          <p:cNvSpPr/>
          <p:nvPr/>
        </p:nvSpPr>
        <p:spPr>
          <a:xfrm>
            <a:off x="6344121" y="1475609"/>
            <a:ext cx="2377440" cy="740322"/>
          </a:xfrm>
          <a:prstGeom prst="rect">
            <a:avLst/>
          </a:prstGeom>
          <a:solidFill>
            <a:srgbClr val="00579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Effra" panose="020B0603020203020204" pitchFamily="34" charset="0"/>
              <a:ea typeface="+mn-ea"/>
              <a:cs typeface="+mn-cs"/>
            </a:endParaRPr>
          </a:p>
        </p:txBody>
      </p:sp>
      <p:sp>
        <p:nvSpPr>
          <p:cNvPr id="54" name="TextBox 53">
            <a:extLst>
              <a:ext uri="{FF2B5EF4-FFF2-40B4-BE49-F238E27FC236}">
                <a16:creationId xmlns:a16="http://schemas.microsoft.com/office/drawing/2014/main" id="{25F99F76-F00B-8EA2-D553-1AABB7098568}"/>
              </a:ext>
            </a:extLst>
          </p:cNvPr>
          <p:cNvSpPr txBox="1"/>
          <p:nvPr/>
        </p:nvSpPr>
        <p:spPr>
          <a:xfrm>
            <a:off x="6483389" y="1559429"/>
            <a:ext cx="324029" cy="553998"/>
          </a:xfrm>
          <a:prstGeom prst="rect">
            <a:avLst/>
          </a:prstGeom>
          <a:noFill/>
        </p:spPr>
        <p:txBody>
          <a:bodyPr wrap="square" rtlCol="0" anchor="ctr">
            <a:spAutoFit/>
          </a:bodyPr>
          <a:lstStyle/>
          <a:p>
            <a:pPr algn="ctr"/>
            <a:r>
              <a:rPr lang="en-US" sz="3000" dirty="0">
                <a:solidFill>
                  <a:srgbClr val="FFFFFF"/>
                </a:solidFill>
                <a:latin typeface="Raleway" pitchFamily="2" charset="0"/>
                <a:ea typeface="Lato Bold" panose="020F0502020204030203" pitchFamily="34" charset="0"/>
                <a:cs typeface="Effra" panose="020B0603020203020204" pitchFamily="34" charset="0"/>
              </a:rPr>
              <a:t>3</a:t>
            </a:r>
          </a:p>
        </p:txBody>
      </p:sp>
      <p:sp>
        <p:nvSpPr>
          <p:cNvPr id="55" name="TextBox 54">
            <a:extLst>
              <a:ext uri="{FF2B5EF4-FFF2-40B4-BE49-F238E27FC236}">
                <a16:creationId xmlns:a16="http://schemas.microsoft.com/office/drawing/2014/main" id="{3F5B19EC-9E3D-A9C7-5913-8B441C486167}"/>
              </a:ext>
            </a:extLst>
          </p:cNvPr>
          <p:cNvSpPr txBox="1"/>
          <p:nvPr/>
        </p:nvSpPr>
        <p:spPr>
          <a:xfrm>
            <a:off x="7032517" y="1655587"/>
            <a:ext cx="1569109" cy="397032"/>
          </a:xfrm>
          <a:prstGeom prst="rect">
            <a:avLst/>
          </a:prstGeom>
          <a:noFill/>
        </p:spPr>
        <p:txBody>
          <a:bodyPr wrap="square" rtlCol="0" anchor="ctr">
            <a:spAutoFit/>
          </a:bodyPr>
          <a:lstStyle/>
          <a:p>
            <a:pPr>
              <a:lnSpc>
                <a:spcPct val="90000"/>
              </a:lnSpc>
              <a:spcBef>
                <a:spcPct val="0"/>
              </a:spcBef>
              <a:defRPr/>
            </a:pPr>
            <a:r>
              <a:rPr lang="en-US" sz="1100" b="1" dirty="0">
                <a:solidFill>
                  <a:srgbClr val="FFFFFF"/>
                </a:solidFill>
                <a:latin typeface="Raleway" pitchFamily="2" charset="0"/>
                <a:ea typeface="Verdana" panose="020B0604030504040204" pitchFamily="34" charset="0"/>
                <a:cs typeface="Effra" panose="020B0603020203020204" pitchFamily="34" charset="0"/>
              </a:rPr>
              <a:t>INNOVATIVE RANKING SYSTEM</a:t>
            </a:r>
          </a:p>
        </p:txBody>
      </p:sp>
      <p:cxnSp>
        <p:nvCxnSpPr>
          <p:cNvPr id="56" name="Straight Connector 55">
            <a:extLst>
              <a:ext uri="{FF2B5EF4-FFF2-40B4-BE49-F238E27FC236}">
                <a16:creationId xmlns:a16="http://schemas.microsoft.com/office/drawing/2014/main" id="{516170E3-313B-FBAF-EDD0-4B3A256B46F4}"/>
              </a:ext>
            </a:extLst>
          </p:cNvPr>
          <p:cNvCxnSpPr/>
          <p:nvPr/>
        </p:nvCxnSpPr>
        <p:spPr>
          <a:xfrm>
            <a:off x="6934981" y="1661749"/>
            <a:ext cx="0" cy="376844"/>
          </a:xfrm>
          <a:prstGeom prst="line">
            <a:avLst/>
          </a:prstGeom>
          <a:noFill/>
          <a:ln w="19050" cap="flat" cmpd="sng" algn="ctr">
            <a:solidFill>
              <a:srgbClr val="FFFFFF"/>
            </a:solidFill>
            <a:prstDash val="solid"/>
            <a:miter lim="800000"/>
          </a:ln>
          <a:effectLst/>
        </p:spPr>
      </p:cxnSp>
      <p:sp>
        <p:nvSpPr>
          <p:cNvPr id="57" name="TextBox 56">
            <a:extLst>
              <a:ext uri="{FF2B5EF4-FFF2-40B4-BE49-F238E27FC236}">
                <a16:creationId xmlns:a16="http://schemas.microsoft.com/office/drawing/2014/main" id="{EAC3E1A2-802E-FB79-4106-CDCD256E4F61}"/>
              </a:ext>
            </a:extLst>
          </p:cNvPr>
          <p:cNvSpPr txBox="1"/>
          <p:nvPr/>
        </p:nvSpPr>
        <p:spPr>
          <a:xfrm>
            <a:off x="6467316" y="2312854"/>
            <a:ext cx="2118328" cy="1815882"/>
          </a:xfrm>
          <a:prstGeom prst="rect">
            <a:avLst/>
          </a:prstGeom>
          <a:noFill/>
        </p:spPr>
        <p:txBody>
          <a:bodyPr wrap="square" rtlCol="0" anchor="t">
            <a:spAutoFit/>
          </a:bodyPr>
          <a:lstStyle/>
          <a:p>
            <a:pPr>
              <a:defRPr/>
            </a:pPr>
            <a:r>
              <a:rPr lang="en-GB" sz="1400" dirty="0">
                <a:solidFill>
                  <a:schemeClr val="accent2">
                    <a:lumMod val="50000"/>
                  </a:schemeClr>
                </a:solidFill>
                <a:latin typeface="Raleway" pitchFamily="2" charset="0"/>
                <a:ea typeface="Verdana" panose="020B0604030504040204" pitchFamily="34" charset="0"/>
                <a:cs typeface="Effra" panose="020B0603020203020204" pitchFamily="34" charset="0"/>
              </a:rPr>
              <a:t>It replicates how people make </a:t>
            </a:r>
            <a:r>
              <a:rPr lang="en-GB" sz="1400" b="1" dirty="0">
                <a:solidFill>
                  <a:schemeClr val="accent2">
                    <a:lumMod val="50000"/>
                  </a:schemeClr>
                </a:solidFill>
                <a:latin typeface="Raleway" pitchFamily="2" charset="0"/>
                <a:ea typeface="Verdana" panose="020B0604030504040204" pitchFamily="34" charset="0"/>
                <a:cs typeface="Effra" panose="020B0603020203020204" pitchFamily="34" charset="0"/>
              </a:rPr>
              <a:t>trade-offs</a:t>
            </a:r>
            <a:r>
              <a:rPr lang="en-GB" sz="1400" dirty="0">
                <a:solidFill>
                  <a:schemeClr val="accent2">
                    <a:lumMod val="50000"/>
                  </a:schemeClr>
                </a:solidFill>
                <a:latin typeface="Raleway" pitchFamily="2" charset="0"/>
                <a:ea typeface="Verdana" panose="020B0604030504040204" pitchFamily="34" charset="0"/>
                <a:cs typeface="Effra" panose="020B0603020203020204" pitchFamily="34" charset="0"/>
              </a:rPr>
              <a:t> in real-life, which allows us to better </a:t>
            </a:r>
            <a:r>
              <a:rPr lang="en-GB" sz="1400" b="1" dirty="0">
                <a:solidFill>
                  <a:schemeClr val="accent2">
                    <a:lumMod val="50000"/>
                  </a:schemeClr>
                </a:solidFill>
                <a:latin typeface="Raleway" pitchFamily="2" charset="0"/>
                <a:ea typeface="Verdana" panose="020B0604030504040204" pitchFamily="34" charset="0"/>
                <a:cs typeface="Effra" panose="020B0603020203020204" pitchFamily="34" charset="0"/>
              </a:rPr>
              <a:t>predict</a:t>
            </a:r>
            <a:r>
              <a:rPr lang="en-GB" sz="1400" dirty="0">
                <a:solidFill>
                  <a:schemeClr val="accent2">
                    <a:lumMod val="50000"/>
                  </a:schemeClr>
                </a:solidFill>
                <a:latin typeface="Raleway" pitchFamily="2" charset="0"/>
                <a:ea typeface="Verdana" panose="020B0604030504040204" pitchFamily="34" charset="0"/>
                <a:cs typeface="Effra" panose="020B0603020203020204" pitchFamily="34" charset="0"/>
              </a:rPr>
              <a:t> how that person may behave and </a:t>
            </a:r>
            <a:r>
              <a:rPr lang="en-GB" sz="1400" b="1" dirty="0">
                <a:solidFill>
                  <a:schemeClr val="accent2">
                    <a:lumMod val="50000"/>
                  </a:schemeClr>
                </a:solidFill>
                <a:latin typeface="Raleway" pitchFamily="2" charset="0"/>
                <a:ea typeface="Verdana" panose="020B0604030504040204" pitchFamily="34" charset="0"/>
                <a:cs typeface="Effra" panose="020B0603020203020204" pitchFamily="34" charset="0"/>
              </a:rPr>
              <a:t>contribute to the culture.</a:t>
            </a:r>
            <a:endParaRPr lang="en-GB" sz="1400" b="1" dirty="0">
              <a:solidFill>
                <a:schemeClr val="accent2">
                  <a:lumMod val="50000"/>
                </a:schemeClr>
              </a:solidFill>
              <a:latin typeface="Raleway" pitchFamily="2" charset="0"/>
            </a:endParaRPr>
          </a:p>
        </p:txBody>
      </p:sp>
      <p:sp>
        <p:nvSpPr>
          <p:cNvPr id="58" name="Rectangle 57">
            <a:extLst>
              <a:ext uri="{FF2B5EF4-FFF2-40B4-BE49-F238E27FC236}">
                <a16:creationId xmlns:a16="http://schemas.microsoft.com/office/drawing/2014/main" id="{1E2FC42C-1793-5334-94DC-AD70C3E79681}"/>
              </a:ext>
            </a:extLst>
          </p:cNvPr>
          <p:cNvSpPr/>
          <p:nvPr/>
        </p:nvSpPr>
        <p:spPr>
          <a:xfrm>
            <a:off x="9113846" y="1456453"/>
            <a:ext cx="2377440" cy="3450160"/>
          </a:xfrm>
          <a:prstGeom prst="rect">
            <a:avLst/>
          </a:prstGeom>
          <a:solidFill>
            <a:srgbClr val="C7C9C7">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Effra" panose="020B0603020203020204" pitchFamily="34" charset="0"/>
              <a:ea typeface="+mn-ea"/>
              <a:cs typeface="+mn-cs"/>
            </a:endParaRPr>
          </a:p>
        </p:txBody>
      </p:sp>
      <p:sp>
        <p:nvSpPr>
          <p:cNvPr id="59" name="Rectangle 58">
            <a:extLst>
              <a:ext uri="{FF2B5EF4-FFF2-40B4-BE49-F238E27FC236}">
                <a16:creationId xmlns:a16="http://schemas.microsoft.com/office/drawing/2014/main" id="{1D1E87C3-E1EC-2252-73D3-053A0B35480C}"/>
              </a:ext>
            </a:extLst>
          </p:cNvPr>
          <p:cNvSpPr/>
          <p:nvPr/>
        </p:nvSpPr>
        <p:spPr>
          <a:xfrm>
            <a:off x="9113846" y="1475609"/>
            <a:ext cx="2377440" cy="740322"/>
          </a:xfrm>
          <a:prstGeom prst="rect">
            <a:avLst/>
          </a:prstGeom>
          <a:solidFill>
            <a:srgbClr val="0072D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Effra" panose="020B0603020203020204" pitchFamily="34" charset="0"/>
              <a:ea typeface="+mn-ea"/>
              <a:cs typeface="+mn-cs"/>
            </a:endParaRPr>
          </a:p>
        </p:txBody>
      </p:sp>
      <p:sp>
        <p:nvSpPr>
          <p:cNvPr id="60" name="TextBox 59">
            <a:extLst>
              <a:ext uri="{FF2B5EF4-FFF2-40B4-BE49-F238E27FC236}">
                <a16:creationId xmlns:a16="http://schemas.microsoft.com/office/drawing/2014/main" id="{AC847A30-A5BD-1EEC-495B-01A075296D83}"/>
              </a:ext>
            </a:extLst>
          </p:cNvPr>
          <p:cNvSpPr txBox="1"/>
          <p:nvPr/>
        </p:nvSpPr>
        <p:spPr>
          <a:xfrm>
            <a:off x="9253114" y="1559429"/>
            <a:ext cx="324029" cy="553998"/>
          </a:xfrm>
          <a:prstGeom prst="rect">
            <a:avLst/>
          </a:prstGeom>
          <a:noFill/>
        </p:spPr>
        <p:txBody>
          <a:bodyPr wrap="square" rtlCol="0" anchor="ctr">
            <a:spAutoFit/>
          </a:bodyPr>
          <a:lstStyle/>
          <a:p>
            <a:pPr algn="ctr"/>
            <a:r>
              <a:rPr lang="en-US" sz="3000" dirty="0">
                <a:solidFill>
                  <a:srgbClr val="FFFFFF"/>
                </a:solidFill>
                <a:latin typeface="Raleway" pitchFamily="2" charset="0"/>
                <a:ea typeface="Lato Bold" panose="020F0502020204030203" pitchFamily="34" charset="0"/>
                <a:cs typeface="Effra" panose="020B0603020203020204" pitchFamily="34" charset="0"/>
              </a:rPr>
              <a:t>4</a:t>
            </a:r>
          </a:p>
        </p:txBody>
      </p:sp>
      <p:sp>
        <p:nvSpPr>
          <p:cNvPr id="64" name="TextBox 63">
            <a:extLst>
              <a:ext uri="{FF2B5EF4-FFF2-40B4-BE49-F238E27FC236}">
                <a16:creationId xmlns:a16="http://schemas.microsoft.com/office/drawing/2014/main" id="{E58C4363-ECF1-62C3-4528-0C567EC1F5EA}"/>
              </a:ext>
            </a:extLst>
          </p:cNvPr>
          <p:cNvSpPr txBox="1"/>
          <p:nvPr/>
        </p:nvSpPr>
        <p:spPr>
          <a:xfrm>
            <a:off x="9802242" y="1638658"/>
            <a:ext cx="1569109" cy="430887"/>
          </a:xfrm>
          <a:prstGeom prst="rect">
            <a:avLst/>
          </a:prstGeom>
          <a:noFill/>
        </p:spPr>
        <p:txBody>
          <a:bodyPr wrap="square" rtlCol="0" anchor="ctr">
            <a:spAutoFit/>
          </a:bodyPr>
          <a:lstStyle/>
          <a:p>
            <a:pPr>
              <a:defRPr/>
            </a:pPr>
            <a:r>
              <a:rPr lang="en-US" sz="1100" b="1" dirty="0">
                <a:solidFill>
                  <a:srgbClr val="FFFFFF"/>
                </a:solidFill>
                <a:latin typeface="Raleway" pitchFamily="2" charset="0"/>
                <a:ea typeface="Verdana" panose="020B0604030504040204" pitchFamily="34" charset="0"/>
              </a:rPr>
              <a:t>CAPTURES HOT TOPICS</a:t>
            </a:r>
            <a:endParaRPr lang="en-US" sz="1100" dirty="0">
              <a:solidFill>
                <a:srgbClr val="FFFFFF"/>
              </a:solidFill>
              <a:latin typeface="Raleway" pitchFamily="2" charset="0"/>
            </a:endParaRPr>
          </a:p>
        </p:txBody>
      </p:sp>
      <p:cxnSp>
        <p:nvCxnSpPr>
          <p:cNvPr id="65" name="Straight Connector 64">
            <a:extLst>
              <a:ext uri="{FF2B5EF4-FFF2-40B4-BE49-F238E27FC236}">
                <a16:creationId xmlns:a16="http://schemas.microsoft.com/office/drawing/2014/main" id="{3A570FB8-B2B8-9EA4-17D5-B55F314F326C}"/>
              </a:ext>
            </a:extLst>
          </p:cNvPr>
          <p:cNvCxnSpPr/>
          <p:nvPr/>
        </p:nvCxnSpPr>
        <p:spPr>
          <a:xfrm>
            <a:off x="9704706" y="1661749"/>
            <a:ext cx="0" cy="376844"/>
          </a:xfrm>
          <a:prstGeom prst="line">
            <a:avLst/>
          </a:prstGeom>
          <a:noFill/>
          <a:ln w="19050" cap="flat" cmpd="sng" algn="ctr">
            <a:solidFill>
              <a:srgbClr val="FFFFFF"/>
            </a:solidFill>
            <a:prstDash val="solid"/>
            <a:miter lim="800000"/>
          </a:ln>
          <a:effectLst/>
        </p:spPr>
      </p:cxnSp>
      <p:sp>
        <p:nvSpPr>
          <p:cNvPr id="66" name="TextBox 65">
            <a:extLst>
              <a:ext uri="{FF2B5EF4-FFF2-40B4-BE49-F238E27FC236}">
                <a16:creationId xmlns:a16="http://schemas.microsoft.com/office/drawing/2014/main" id="{8EC43A5B-7499-417F-40D5-9D113D7637C4}"/>
              </a:ext>
            </a:extLst>
          </p:cNvPr>
          <p:cNvSpPr txBox="1"/>
          <p:nvPr/>
        </p:nvSpPr>
        <p:spPr>
          <a:xfrm>
            <a:off x="9149014" y="2312854"/>
            <a:ext cx="2306386" cy="1815882"/>
          </a:xfrm>
          <a:prstGeom prst="rect">
            <a:avLst/>
          </a:prstGeom>
          <a:noFill/>
        </p:spPr>
        <p:txBody>
          <a:bodyPr wrap="square" rtlCol="0" anchor="t">
            <a:spAutoFit/>
          </a:bodyPr>
          <a:lstStyle/>
          <a:p>
            <a:pPr>
              <a:defRPr/>
            </a:pPr>
            <a:r>
              <a:rPr lang="en-GB" sz="1400" dirty="0">
                <a:solidFill>
                  <a:schemeClr val="accent2">
                    <a:lumMod val="50000"/>
                  </a:schemeClr>
                </a:solidFill>
                <a:latin typeface="Raleway" pitchFamily="2" charset="0"/>
                <a:ea typeface="Verdana" panose="020B0604030504040204" pitchFamily="34" charset="0"/>
                <a:cs typeface="Effra" panose="020B0603020203020204" pitchFamily="34" charset="0"/>
              </a:rPr>
              <a:t>Capturing inclusion, humility, constructive challenge, sustainability and being values-led can </a:t>
            </a:r>
            <a:r>
              <a:rPr lang="en-GB" sz="1400" b="1" dirty="0">
                <a:solidFill>
                  <a:schemeClr val="accent2">
                    <a:lumMod val="50000"/>
                  </a:schemeClr>
                </a:solidFill>
                <a:latin typeface="Raleway" pitchFamily="2" charset="0"/>
                <a:ea typeface="Verdana" panose="020B0604030504040204" pitchFamily="34" charset="0"/>
                <a:cs typeface="Effra" panose="020B0603020203020204" pitchFamily="34" charset="0"/>
              </a:rPr>
              <a:t>fast-track culture change </a:t>
            </a:r>
            <a:r>
              <a:rPr lang="en-GB" sz="1400" dirty="0">
                <a:solidFill>
                  <a:schemeClr val="accent2">
                    <a:lumMod val="50000"/>
                  </a:schemeClr>
                </a:solidFill>
                <a:latin typeface="Raleway" pitchFamily="2" charset="0"/>
                <a:ea typeface="Verdana" panose="020B0604030504040204" pitchFamily="34" charset="0"/>
                <a:cs typeface="Effra" panose="020B0603020203020204" pitchFamily="34" charset="0"/>
              </a:rPr>
              <a:t>in ways that few other assessments can match.</a:t>
            </a:r>
            <a:endParaRPr lang="en-US" sz="1400" dirty="0">
              <a:solidFill>
                <a:schemeClr val="accent2">
                  <a:lumMod val="50000"/>
                </a:schemeClr>
              </a:solidFill>
              <a:latin typeface="Raleway" pitchFamily="2" charset="0"/>
            </a:endParaRPr>
          </a:p>
        </p:txBody>
      </p:sp>
      <p:sp>
        <p:nvSpPr>
          <p:cNvPr id="67" name="Rectangle 66">
            <a:extLst>
              <a:ext uri="{FF2B5EF4-FFF2-40B4-BE49-F238E27FC236}">
                <a16:creationId xmlns:a16="http://schemas.microsoft.com/office/drawing/2014/main" id="{3F0E6703-6D78-6BFC-DF21-E6BB2F49D239}"/>
              </a:ext>
            </a:extLst>
          </p:cNvPr>
          <p:cNvSpPr/>
          <p:nvPr/>
        </p:nvSpPr>
        <p:spPr>
          <a:xfrm>
            <a:off x="696576" y="4814232"/>
            <a:ext cx="2377440" cy="648000"/>
          </a:xfrm>
          <a:prstGeom prst="rect">
            <a:avLst/>
          </a:prstGeom>
          <a:solidFill>
            <a:srgbClr val="1B365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Effra" panose="020B0603020203020204" pitchFamily="34" charset="0"/>
              <a:ea typeface="+mn-ea"/>
              <a:cs typeface="+mn-cs"/>
            </a:endParaRPr>
          </a:p>
        </p:txBody>
      </p:sp>
      <p:sp>
        <p:nvSpPr>
          <p:cNvPr id="68" name="Rectangle 67">
            <a:extLst>
              <a:ext uri="{FF2B5EF4-FFF2-40B4-BE49-F238E27FC236}">
                <a16:creationId xmlns:a16="http://schemas.microsoft.com/office/drawing/2014/main" id="{61E3FB98-8F53-7DC1-11DB-A1976C333651}"/>
              </a:ext>
            </a:extLst>
          </p:cNvPr>
          <p:cNvSpPr/>
          <p:nvPr/>
        </p:nvSpPr>
        <p:spPr>
          <a:xfrm>
            <a:off x="3470328" y="4814232"/>
            <a:ext cx="2377440" cy="648000"/>
          </a:xfrm>
          <a:prstGeom prst="rect">
            <a:avLst/>
          </a:prstGeom>
          <a:solidFill>
            <a:srgbClr val="00396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Effra" panose="020B0603020203020204" pitchFamily="34" charset="0"/>
              <a:ea typeface="+mn-ea"/>
              <a:cs typeface="+mn-cs"/>
            </a:endParaRPr>
          </a:p>
        </p:txBody>
      </p:sp>
      <p:sp>
        <p:nvSpPr>
          <p:cNvPr id="69" name="Rectangle 68">
            <a:extLst>
              <a:ext uri="{FF2B5EF4-FFF2-40B4-BE49-F238E27FC236}">
                <a16:creationId xmlns:a16="http://schemas.microsoft.com/office/drawing/2014/main" id="{1FB7D416-4A65-E8F9-9AC8-066AD4422B38}"/>
              </a:ext>
            </a:extLst>
          </p:cNvPr>
          <p:cNvSpPr/>
          <p:nvPr/>
        </p:nvSpPr>
        <p:spPr>
          <a:xfrm>
            <a:off x="6344233" y="4814232"/>
            <a:ext cx="2377440" cy="648000"/>
          </a:xfrm>
          <a:prstGeom prst="rect">
            <a:avLst/>
          </a:prstGeom>
          <a:solidFill>
            <a:srgbClr val="00579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Effra" panose="020B0603020203020204" pitchFamily="34" charset="0"/>
              <a:ea typeface="+mn-ea"/>
              <a:cs typeface="+mn-cs"/>
            </a:endParaRPr>
          </a:p>
        </p:txBody>
      </p:sp>
      <p:sp>
        <p:nvSpPr>
          <p:cNvPr id="70" name="Rectangle 69">
            <a:extLst>
              <a:ext uri="{FF2B5EF4-FFF2-40B4-BE49-F238E27FC236}">
                <a16:creationId xmlns:a16="http://schemas.microsoft.com/office/drawing/2014/main" id="{3ED3722D-6DC1-2219-EE58-9406B0FEDFE7}"/>
              </a:ext>
            </a:extLst>
          </p:cNvPr>
          <p:cNvSpPr/>
          <p:nvPr/>
        </p:nvSpPr>
        <p:spPr>
          <a:xfrm>
            <a:off x="9129963" y="4814232"/>
            <a:ext cx="2377440" cy="648000"/>
          </a:xfrm>
          <a:prstGeom prst="rect">
            <a:avLst/>
          </a:prstGeom>
          <a:solidFill>
            <a:srgbClr val="0072D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Effra" panose="020B0603020203020204" pitchFamily="34" charset="0"/>
              <a:ea typeface="+mn-ea"/>
              <a:cs typeface="+mn-cs"/>
            </a:endParaRPr>
          </a:p>
        </p:txBody>
      </p:sp>
    </p:spTree>
    <p:extLst>
      <p:ext uri="{BB962C8B-B14F-4D97-AF65-F5344CB8AC3E}">
        <p14:creationId xmlns:p14="http://schemas.microsoft.com/office/powerpoint/2010/main" val="4168854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1F4606C8-8F66-344D-8C14-964C95FBA147}"/>
              </a:ext>
            </a:extLst>
          </p:cNvPr>
          <p:cNvSpPr/>
          <p:nvPr/>
        </p:nvSpPr>
        <p:spPr>
          <a:xfrm rot="5400000">
            <a:off x="3980918" y="-2880108"/>
            <a:ext cx="4230192" cy="12191997"/>
          </a:xfrm>
          <a:prstGeom prst="rect">
            <a:avLst/>
          </a:prstGeom>
          <a:gradFill>
            <a:gsLst>
              <a:gs pos="0">
                <a:schemeClr val="accent1">
                  <a:lumMod val="5000"/>
                  <a:lumOff val="95000"/>
                  <a:alpha val="0"/>
                </a:schemeClr>
              </a:gs>
              <a:gs pos="100000">
                <a:schemeClr val="bg1">
                  <a:alpha val="0"/>
                </a:schemeClr>
              </a:gs>
              <a:gs pos="47000">
                <a:srgbClr val="919DBA">
                  <a:alpha val="27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ffra" panose="020B0603020203020204" pitchFamily="34" charset="0"/>
            </a:endParaRPr>
          </a:p>
        </p:txBody>
      </p:sp>
      <p:graphicFrame>
        <p:nvGraphicFramePr>
          <p:cNvPr id="5" name="Object 4" hidden="1">
            <a:extLst>
              <a:ext uri="{FF2B5EF4-FFF2-40B4-BE49-F238E27FC236}">
                <a16:creationId xmlns:a16="http://schemas.microsoft.com/office/drawing/2014/main" id="{30CF9368-00A8-4C58-A4BA-9E6E04BCF30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30CF9368-00A8-4C58-A4BA-9E6E04BCF3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7" name="Rectangle 26">
            <a:extLst>
              <a:ext uri="{FF2B5EF4-FFF2-40B4-BE49-F238E27FC236}">
                <a16:creationId xmlns:a16="http://schemas.microsoft.com/office/drawing/2014/main" id="{A3A86E05-4430-5147-8AD8-C7ABDDDFE430}"/>
              </a:ext>
            </a:extLst>
          </p:cNvPr>
          <p:cNvSpPr/>
          <p:nvPr/>
        </p:nvSpPr>
        <p:spPr>
          <a:xfrm>
            <a:off x="632874" y="388072"/>
            <a:ext cx="10606625"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en-GB" sz="2800" dirty="0">
                <a:gradFill>
                  <a:gsLst>
                    <a:gs pos="13000">
                      <a:srgbClr val="8C9CBB"/>
                    </a:gs>
                    <a:gs pos="99000">
                      <a:srgbClr val="2D3269"/>
                    </a:gs>
                  </a:gsLst>
                  <a:lin ang="16200000" scaled="0"/>
                </a:gradFill>
                <a:latin typeface="Raleway" pitchFamily="2" charset="0"/>
              </a:rPr>
              <a:t>Our 6 culture archetypes and 30 anchor behaviors</a:t>
            </a:r>
            <a:endParaRPr lang="en-US" sz="2800" dirty="0">
              <a:gradFill>
                <a:gsLst>
                  <a:gs pos="13000">
                    <a:srgbClr val="8C9CBB"/>
                  </a:gs>
                  <a:gs pos="99000">
                    <a:srgbClr val="2D3269"/>
                  </a:gs>
                </a:gsLst>
                <a:lin ang="16200000" scaled="0"/>
              </a:gradFill>
              <a:latin typeface="Raleway" pitchFamily="2" charset="0"/>
            </a:endParaRPr>
          </a:p>
        </p:txBody>
      </p:sp>
      <p:sp>
        <p:nvSpPr>
          <p:cNvPr id="1033" name="TextBox 1032">
            <a:extLst>
              <a:ext uri="{FF2B5EF4-FFF2-40B4-BE49-F238E27FC236}">
                <a16:creationId xmlns:a16="http://schemas.microsoft.com/office/drawing/2014/main" id="{3868DB56-49B7-0618-BB77-B388B99EBE39}"/>
              </a:ext>
            </a:extLst>
          </p:cNvPr>
          <p:cNvSpPr txBox="1"/>
          <p:nvPr/>
        </p:nvSpPr>
        <p:spPr>
          <a:xfrm>
            <a:off x="884506" y="3801869"/>
            <a:ext cx="1745288" cy="1200329"/>
          </a:xfrm>
          <a:prstGeom prst="rect">
            <a:avLst/>
          </a:prstGeom>
          <a:noFill/>
        </p:spPr>
        <p:txBody>
          <a:bodyPr wrap="square">
            <a:spAutoFit/>
          </a:bodyPr>
          <a:lstStyle/>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Results Orientation	</a:t>
            </a:r>
          </a:p>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Commerciality</a:t>
            </a:r>
          </a:p>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Accountability</a:t>
            </a:r>
          </a:p>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Risk Mastery</a:t>
            </a:r>
          </a:p>
          <a:p>
            <a:pPr marL="171450" marR="0" lvl="0" indent="-171450"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Prioritization</a:t>
            </a:r>
          </a:p>
          <a:p>
            <a:pPr marR="0" lvl="0" fontAlgn="auto">
              <a:spcAft>
                <a:spcPts val="0"/>
              </a:spcAft>
              <a:buClrTx/>
              <a:buSzTx/>
              <a:tabLst/>
              <a:defRPr/>
            </a:pPr>
            <a:endParaRPr lang="en-US" sz="1200" b="1" dirty="0">
              <a:solidFill>
                <a:schemeClr val="tx1">
                  <a:lumMod val="65000"/>
                  <a:lumOff val="35000"/>
                </a:schemeClr>
              </a:solidFill>
              <a:latin typeface="Raleway" panose="020B0003030101060003" pitchFamily="34" charset="0"/>
              <a:ea typeface="Lato" panose="020F0502020204030203" pitchFamily="34" charset="0"/>
              <a:cs typeface="Lato" panose="020F0502020204030203" pitchFamily="34" charset="0"/>
            </a:endParaRPr>
          </a:p>
        </p:txBody>
      </p:sp>
      <p:sp>
        <p:nvSpPr>
          <p:cNvPr id="1034" name="TextBox 1033">
            <a:extLst>
              <a:ext uri="{FF2B5EF4-FFF2-40B4-BE49-F238E27FC236}">
                <a16:creationId xmlns:a16="http://schemas.microsoft.com/office/drawing/2014/main" id="{22506AE4-9F3B-1025-3A7D-D76AC696A18D}"/>
              </a:ext>
            </a:extLst>
          </p:cNvPr>
          <p:cNvSpPr txBox="1"/>
          <p:nvPr/>
        </p:nvSpPr>
        <p:spPr>
          <a:xfrm>
            <a:off x="2581815" y="3810110"/>
            <a:ext cx="2045276" cy="1200329"/>
          </a:xfrm>
          <a:prstGeom prst="rect">
            <a:avLst/>
          </a:prstGeom>
          <a:noFill/>
        </p:spPr>
        <p:txBody>
          <a:bodyPr wrap="square">
            <a:spAutoFit/>
          </a:bodyPr>
          <a:lstStyle/>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Customer Orientation</a:t>
            </a:r>
          </a:p>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Curiosity</a:t>
            </a:r>
          </a:p>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Humility</a:t>
            </a:r>
          </a:p>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Market-Driven</a:t>
            </a:r>
          </a:p>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Customer Empathy</a:t>
            </a:r>
          </a:p>
          <a:p>
            <a:pPr marR="0" lvl="0" fontAlgn="auto">
              <a:spcAft>
                <a:spcPts val="0"/>
              </a:spcAft>
              <a:buClrTx/>
              <a:buSzTx/>
              <a:tabLst/>
              <a:defRPr/>
            </a:pPr>
            <a:endParaRPr lang="en-US" sz="1200" b="1" dirty="0">
              <a:solidFill>
                <a:schemeClr val="tx1">
                  <a:lumMod val="65000"/>
                  <a:lumOff val="35000"/>
                </a:schemeClr>
              </a:solidFill>
              <a:latin typeface="Raleway" panose="020B0003030101060003" pitchFamily="34" charset="0"/>
              <a:ea typeface="Lato" panose="020F0502020204030203" pitchFamily="34" charset="0"/>
              <a:cs typeface="Lato" panose="020F0502020204030203" pitchFamily="34" charset="0"/>
            </a:endParaRPr>
          </a:p>
        </p:txBody>
      </p:sp>
      <p:sp>
        <p:nvSpPr>
          <p:cNvPr id="1035" name="TextBox 1034">
            <a:extLst>
              <a:ext uri="{FF2B5EF4-FFF2-40B4-BE49-F238E27FC236}">
                <a16:creationId xmlns:a16="http://schemas.microsoft.com/office/drawing/2014/main" id="{6BDEEE0B-7E1F-2361-90B9-CC4FF94EB661}"/>
              </a:ext>
            </a:extLst>
          </p:cNvPr>
          <p:cNvSpPr txBox="1"/>
          <p:nvPr/>
        </p:nvSpPr>
        <p:spPr>
          <a:xfrm>
            <a:off x="4627091" y="3801869"/>
            <a:ext cx="1745288" cy="1384995"/>
          </a:xfrm>
          <a:prstGeom prst="rect">
            <a:avLst/>
          </a:prstGeom>
          <a:noFill/>
        </p:spPr>
        <p:txBody>
          <a:bodyPr wrap="square">
            <a:spAutoFit/>
          </a:bodyPr>
          <a:lstStyle/>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Generosity	</a:t>
            </a:r>
          </a:p>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Openness</a:t>
            </a:r>
          </a:p>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Collaboration</a:t>
            </a:r>
          </a:p>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Transparency</a:t>
            </a:r>
          </a:p>
          <a:p>
            <a:pPr marL="171450" marR="0" lvl="0" indent="-171450"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Constructive Challenge</a:t>
            </a:r>
          </a:p>
          <a:p>
            <a:pPr marR="0" lvl="0" fontAlgn="auto">
              <a:spcAft>
                <a:spcPts val="0"/>
              </a:spcAft>
              <a:buClrTx/>
              <a:buSzTx/>
              <a:tabLst/>
              <a:defRPr/>
            </a:pPr>
            <a:endParaRPr lang="en-US" sz="1200" b="1" dirty="0">
              <a:solidFill>
                <a:schemeClr val="tx1">
                  <a:lumMod val="65000"/>
                  <a:lumOff val="35000"/>
                </a:schemeClr>
              </a:solidFill>
              <a:latin typeface="Raleway" panose="020B0003030101060003" pitchFamily="34" charset="0"/>
              <a:ea typeface="Lato" panose="020F0502020204030203" pitchFamily="34" charset="0"/>
              <a:cs typeface="Lato" panose="020F0502020204030203" pitchFamily="34" charset="0"/>
            </a:endParaRPr>
          </a:p>
        </p:txBody>
      </p:sp>
      <p:sp>
        <p:nvSpPr>
          <p:cNvPr id="1036" name="TextBox 1035">
            <a:extLst>
              <a:ext uri="{FF2B5EF4-FFF2-40B4-BE49-F238E27FC236}">
                <a16:creationId xmlns:a16="http://schemas.microsoft.com/office/drawing/2014/main" id="{192382FD-B37E-68DE-DC55-D9C100909BE1}"/>
              </a:ext>
            </a:extLst>
          </p:cNvPr>
          <p:cNvSpPr txBox="1"/>
          <p:nvPr/>
        </p:nvSpPr>
        <p:spPr>
          <a:xfrm>
            <a:off x="6302014" y="3807953"/>
            <a:ext cx="1593563" cy="1384995"/>
          </a:xfrm>
          <a:prstGeom prst="rect">
            <a:avLst/>
          </a:prstGeom>
          <a:noFill/>
        </p:spPr>
        <p:txBody>
          <a:bodyPr wrap="square">
            <a:spAutoFit/>
          </a:bodyPr>
          <a:lstStyle/>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Courage	</a:t>
            </a:r>
          </a:p>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Learning</a:t>
            </a:r>
          </a:p>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Experimentation</a:t>
            </a:r>
          </a:p>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Continuous Improvement</a:t>
            </a:r>
          </a:p>
          <a:p>
            <a:pPr marL="171450" marR="0" lvl="0" indent="-171450"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Agility</a:t>
            </a:r>
          </a:p>
          <a:p>
            <a:pPr marR="0" lvl="0" fontAlgn="auto">
              <a:spcAft>
                <a:spcPts val="0"/>
              </a:spcAft>
              <a:buClrTx/>
              <a:buSzTx/>
              <a:tabLst/>
              <a:defRPr/>
            </a:pPr>
            <a:endParaRPr lang="en-US" sz="1200" b="1" dirty="0">
              <a:solidFill>
                <a:schemeClr val="tx1">
                  <a:lumMod val="65000"/>
                  <a:lumOff val="35000"/>
                </a:schemeClr>
              </a:solidFill>
              <a:latin typeface="Raleway" panose="020B0003030101060003" pitchFamily="34" charset="0"/>
              <a:ea typeface="Lato" panose="020F0502020204030203" pitchFamily="34" charset="0"/>
              <a:cs typeface="Lato" panose="020F0502020204030203" pitchFamily="34" charset="0"/>
            </a:endParaRPr>
          </a:p>
        </p:txBody>
      </p:sp>
      <p:sp>
        <p:nvSpPr>
          <p:cNvPr id="1037" name="TextBox 1036">
            <a:extLst>
              <a:ext uri="{FF2B5EF4-FFF2-40B4-BE49-F238E27FC236}">
                <a16:creationId xmlns:a16="http://schemas.microsoft.com/office/drawing/2014/main" id="{A9020C6C-1A43-24F3-07DF-D79BF3776ACC}"/>
              </a:ext>
            </a:extLst>
          </p:cNvPr>
          <p:cNvSpPr txBox="1"/>
          <p:nvPr/>
        </p:nvSpPr>
        <p:spPr>
          <a:xfrm>
            <a:off x="7933763" y="3796109"/>
            <a:ext cx="1999615" cy="1384995"/>
          </a:xfrm>
          <a:prstGeom prst="rect">
            <a:avLst/>
          </a:prstGeom>
          <a:noFill/>
        </p:spPr>
        <p:txBody>
          <a:bodyPr wrap="square">
            <a:spAutoFit/>
          </a:bodyPr>
          <a:lstStyle/>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Values-led	</a:t>
            </a:r>
          </a:p>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Purpose-led</a:t>
            </a:r>
          </a:p>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Sustainability</a:t>
            </a:r>
          </a:p>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Long-term Thinking</a:t>
            </a:r>
          </a:p>
          <a:p>
            <a:pPr marL="171450" marR="0" lvl="0" indent="-171450"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Community </a:t>
            </a:r>
            <a:br>
              <a:rPr lang="en-US" sz="1200" dirty="0">
                <a:solidFill>
                  <a:srgbClr val="1B365D"/>
                </a:solidFill>
                <a:latin typeface="Raleway" panose="020B0003030101060003" pitchFamily="34" charset="0"/>
              </a:rPr>
            </a:br>
            <a:r>
              <a:rPr lang="en-US" sz="1200" dirty="0">
                <a:solidFill>
                  <a:srgbClr val="1B365D"/>
                </a:solidFill>
                <a:latin typeface="Raleway" panose="020B0003030101060003" pitchFamily="34" charset="0"/>
              </a:rPr>
              <a:t>Orientation</a:t>
            </a:r>
          </a:p>
          <a:p>
            <a:pPr marR="0" lvl="0" fontAlgn="auto">
              <a:spcAft>
                <a:spcPts val="0"/>
              </a:spcAft>
              <a:buClrTx/>
              <a:buSzTx/>
              <a:tabLst/>
              <a:defRPr/>
            </a:pPr>
            <a:endParaRPr lang="en-US" sz="1200" b="1" dirty="0">
              <a:solidFill>
                <a:schemeClr val="tx1">
                  <a:lumMod val="65000"/>
                  <a:lumOff val="35000"/>
                </a:schemeClr>
              </a:solidFill>
              <a:latin typeface="Raleway" panose="020B0003030101060003" pitchFamily="34" charset="0"/>
              <a:ea typeface="Lato" panose="020F0502020204030203" pitchFamily="34" charset="0"/>
              <a:cs typeface="Lato" panose="020F0502020204030203" pitchFamily="34" charset="0"/>
            </a:endParaRPr>
          </a:p>
        </p:txBody>
      </p:sp>
      <p:sp>
        <p:nvSpPr>
          <p:cNvPr id="1038" name="TextBox 1037">
            <a:extLst>
              <a:ext uri="{FF2B5EF4-FFF2-40B4-BE49-F238E27FC236}">
                <a16:creationId xmlns:a16="http://schemas.microsoft.com/office/drawing/2014/main" id="{F32038D3-36FC-19AA-E5DF-177826217D39}"/>
              </a:ext>
            </a:extLst>
          </p:cNvPr>
          <p:cNvSpPr txBox="1"/>
          <p:nvPr/>
        </p:nvSpPr>
        <p:spPr>
          <a:xfrm>
            <a:off x="9852211" y="3800157"/>
            <a:ext cx="1490928" cy="1200329"/>
          </a:xfrm>
          <a:prstGeom prst="rect">
            <a:avLst/>
          </a:prstGeom>
          <a:noFill/>
        </p:spPr>
        <p:txBody>
          <a:bodyPr wrap="square">
            <a:spAutoFit/>
          </a:bodyPr>
          <a:lstStyle/>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Care	</a:t>
            </a:r>
          </a:p>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Fairness</a:t>
            </a:r>
          </a:p>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Coaching</a:t>
            </a:r>
          </a:p>
          <a:p>
            <a:pPr marL="171450" marR="0" lvl="0" indent="-171450" defTabSz="779463"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Inclusion</a:t>
            </a:r>
          </a:p>
          <a:p>
            <a:pPr marL="171450" marR="0" lvl="0" indent="-171450" fontAlgn="auto">
              <a:spcAft>
                <a:spcPts val="0"/>
              </a:spcAft>
              <a:buClrTx/>
              <a:buSzTx/>
              <a:buFont typeface="Arial" panose="020B0604020202020204" pitchFamily="34" charset="0"/>
              <a:buChar char="•"/>
              <a:tabLst/>
              <a:defRPr/>
            </a:pPr>
            <a:r>
              <a:rPr lang="en-US" sz="1200" dirty="0">
                <a:solidFill>
                  <a:srgbClr val="1B365D"/>
                </a:solidFill>
                <a:latin typeface="Raleway" panose="020B0003030101060003" pitchFamily="34" charset="0"/>
              </a:rPr>
              <a:t>Empowerment</a:t>
            </a:r>
          </a:p>
          <a:p>
            <a:pPr marR="0" lvl="0" fontAlgn="auto">
              <a:spcAft>
                <a:spcPts val="0"/>
              </a:spcAft>
              <a:buClrTx/>
              <a:buSzTx/>
              <a:tabLst/>
              <a:defRPr/>
            </a:pPr>
            <a:endParaRPr lang="en-US" sz="1200" b="1" dirty="0">
              <a:solidFill>
                <a:schemeClr val="tx1">
                  <a:lumMod val="65000"/>
                  <a:lumOff val="35000"/>
                </a:schemeClr>
              </a:solidFill>
              <a:latin typeface="Raleway" panose="020B0003030101060003" pitchFamily="34" charset="0"/>
              <a:ea typeface="Lato" panose="020F0502020204030203" pitchFamily="34" charset="0"/>
              <a:cs typeface="Lato" panose="020F0502020204030203" pitchFamily="34" charset="0"/>
            </a:endParaRPr>
          </a:p>
        </p:txBody>
      </p:sp>
      <p:pic>
        <p:nvPicPr>
          <p:cNvPr id="25" name="Picture 24">
            <a:extLst>
              <a:ext uri="{FF2B5EF4-FFF2-40B4-BE49-F238E27FC236}">
                <a16:creationId xmlns:a16="http://schemas.microsoft.com/office/drawing/2014/main" id="{3958AEAE-3CFE-1C1F-A592-294E45B7DAB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207127" y="2087412"/>
            <a:ext cx="1032688" cy="1032688"/>
          </a:xfrm>
          <a:prstGeom prst="rect">
            <a:avLst/>
          </a:prstGeom>
        </p:spPr>
      </p:pic>
      <p:pic>
        <p:nvPicPr>
          <p:cNvPr id="26" name="Picture 25">
            <a:extLst>
              <a:ext uri="{FF2B5EF4-FFF2-40B4-BE49-F238E27FC236}">
                <a16:creationId xmlns:a16="http://schemas.microsoft.com/office/drawing/2014/main" id="{25353110-5B05-0A50-F527-6691F2B7F36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948712" y="2044135"/>
            <a:ext cx="1110387" cy="1110387"/>
          </a:xfrm>
          <a:prstGeom prst="rect">
            <a:avLst/>
          </a:prstGeom>
        </p:spPr>
      </p:pic>
      <p:pic>
        <p:nvPicPr>
          <p:cNvPr id="28" name="Picture 27">
            <a:extLst>
              <a:ext uri="{FF2B5EF4-FFF2-40B4-BE49-F238E27FC236}">
                <a16:creationId xmlns:a16="http://schemas.microsoft.com/office/drawing/2014/main" id="{6C1A75BC-858D-DD6E-3645-9BB4FB05F56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750754" y="2108751"/>
            <a:ext cx="1061044" cy="1061044"/>
          </a:xfrm>
          <a:prstGeom prst="rect">
            <a:avLst/>
          </a:prstGeom>
        </p:spPr>
      </p:pic>
      <p:pic>
        <p:nvPicPr>
          <p:cNvPr id="29" name="Picture 28">
            <a:extLst>
              <a:ext uri="{FF2B5EF4-FFF2-40B4-BE49-F238E27FC236}">
                <a16:creationId xmlns:a16="http://schemas.microsoft.com/office/drawing/2014/main" id="{6484B1F7-93CB-5981-DE5A-B40542365888}"/>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525475" y="2060246"/>
            <a:ext cx="1110387" cy="1110387"/>
          </a:xfrm>
          <a:prstGeom prst="rect">
            <a:avLst/>
          </a:prstGeom>
        </p:spPr>
      </p:pic>
      <p:pic>
        <p:nvPicPr>
          <p:cNvPr id="30" name="Picture 29">
            <a:extLst>
              <a:ext uri="{FF2B5EF4-FFF2-40B4-BE49-F238E27FC236}">
                <a16:creationId xmlns:a16="http://schemas.microsoft.com/office/drawing/2014/main" id="{3C76BEAB-3884-7278-3829-10DC2FF32E86}"/>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8255995" y="2059409"/>
            <a:ext cx="1110386" cy="1110386"/>
          </a:xfrm>
          <a:prstGeom prst="rect">
            <a:avLst/>
          </a:prstGeom>
        </p:spPr>
      </p:pic>
      <p:pic>
        <p:nvPicPr>
          <p:cNvPr id="31" name="Picture 30">
            <a:extLst>
              <a:ext uri="{FF2B5EF4-FFF2-40B4-BE49-F238E27FC236}">
                <a16:creationId xmlns:a16="http://schemas.microsoft.com/office/drawing/2014/main" id="{66E155BF-2140-4A73-9967-47BE566C5FFB}"/>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9957000" y="2015986"/>
            <a:ext cx="1244154" cy="1244154"/>
          </a:xfrm>
          <a:prstGeom prst="rect">
            <a:avLst/>
          </a:prstGeom>
        </p:spPr>
      </p:pic>
      <p:sp>
        <p:nvSpPr>
          <p:cNvPr id="32" name="TextBox 31">
            <a:extLst>
              <a:ext uri="{FF2B5EF4-FFF2-40B4-BE49-F238E27FC236}">
                <a16:creationId xmlns:a16="http://schemas.microsoft.com/office/drawing/2014/main" id="{649B7FC4-1822-4F34-E3D3-51A8BC9AA216}"/>
              </a:ext>
            </a:extLst>
          </p:cNvPr>
          <p:cNvSpPr txBox="1"/>
          <p:nvPr/>
        </p:nvSpPr>
        <p:spPr>
          <a:xfrm>
            <a:off x="884506" y="3271749"/>
            <a:ext cx="16387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11749"/>
                </a:solidFill>
                <a:effectLst/>
                <a:uLnTx/>
                <a:uFillTx/>
                <a:latin typeface="Raleway" panose="020B0003030101060003" pitchFamily="34" charset="0"/>
                <a:ea typeface="+mn-ea"/>
                <a:cs typeface="+mn-cs"/>
              </a:rPr>
              <a:t>ACHIEVEMENT</a:t>
            </a:r>
            <a:endParaRPr kumimoji="0" lang="en-US" sz="1300" b="0" i="0" u="none" strike="noStrike" kern="1200" cap="none" spc="0" normalizeH="0" baseline="0" noProof="0" dirty="0">
              <a:ln>
                <a:noFill/>
              </a:ln>
              <a:solidFill>
                <a:srgbClr val="111749"/>
              </a:solidFill>
              <a:effectLst/>
              <a:uLnTx/>
              <a:uFillTx/>
              <a:latin typeface="Raleway" panose="020B0003030101060003" pitchFamily="34" charset="0"/>
              <a:ea typeface="+mn-ea"/>
              <a:cs typeface="+mn-cs"/>
            </a:endParaRPr>
          </a:p>
        </p:txBody>
      </p:sp>
      <p:sp>
        <p:nvSpPr>
          <p:cNvPr id="33" name="TextBox 32">
            <a:extLst>
              <a:ext uri="{FF2B5EF4-FFF2-40B4-BE49-F238E27FC236}">
                <a16:creationId xmlns:a16="http://schemas.microsoft.com/office/drawing/2014/main" id="{5B8BE099-7FA0-3AE5-55A4-EEF90AB36D41}"/>
              </a:ext>
            </a:extLst>
          </p:cNvPr>
          <p:cNvSpPr txBox="1"/>
          <p:nvPr/>
        </p:nvSpPr>
        <p:spPr>
          <a:xfrm>
            <a:off x="2780288" y="3186355"/>
            <a:ext cx="14475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11749"/>
                </a:solidFill>
                <a:effectLst/>
                <a:uLnTx/>
                <a:uFillTx/>
                <a:latin typeface="Raleway" panose="020B0003030101060003" pitchFamily="34" charset="0"/>
                <a:ea typeface="+mn-ea"/>
                <a:cs typeface="+mn-cs"/>
              </a:rPr>
              <a:t>CUSTOMER-CENTRIC</a:t>
            </a:r>
            <a:endParaRPr kumimoji="0" lang="en-US" sz="1300" b="0" i="0" u="none" strike="noStrike" kern="1200" cap="none" spc="0" normalizeH="0" baseline="0" noProof="0" dirty="0">
              <a:ln>
                <a:noFill/>
              </a:ln>
              <a:solidFill>
                <a:srgbClr val="111749"/>
              </a:solidFill>
              <a:effectLst/>
              <a:uLnTx/>
              <a:uFillTx/>
              <a:latin typeface="Raleway" panose="020B0003030101060003" pitchFamily="34" charset="0"/>
              <a:ea typeface="+mn-ea"/>
              <a:cs typeface="+mn-cs"/>
            </a:endParaRPr>
          </a:p>
        </p:txBody>
      </p:sp>
      <p:sp>
        <p:nvSpPr>
          <p:cNvPr id="34" name="TextBox 33">
            <a:extLst>
              <a:ext uri="{FF2B5EF4-FFF2-40B4-BE49-F238E27FC236}">
                <a16:creationId xmlns:a16="http://schemas.microsoft.com/office/drawing/2014/main" id="{2C64AC47-8B42-0B19-3676-DCCF10E5AEFD}"/>
              </a:ext>
            </a:extLst>
          </p:cNvPr>
          <p:cNvSpPr txBox="1"/>
          <p:nvPr/>
        </p:nvSpPr>
        <p:spPr>
          <a:xfrm>
            <a:off x="4528423" y="3271749"/>
            <a:ext cx="144302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11749"/>
                </a:solidFill>
                <a:effectLst/>
                <a:uLnTx/>
                <a:uFillTx/>
                <a:latin typeface="Raleway" panose="020B0003030101060003" pitchFamily="34" charset="0"/>
                <a:ea typeface="+mn-ea"/>
                <a:cs typeface="+mn-cs"/>
              </a:rPr>
              <a:t>ONE-TEAM</a:t>
            </a:r>
            <a:endParaRPr kumimoji="0" lang="en-US" sz="1300" b="0" i="0" u="none" strike="noStrike" kern="1200" cap="none" spc="0" normalizeH="0" baseline="0" noProof="0" dirty="0">
              <a:ln>
                <a:noFill/>
              </a:ln>
              <a:solidFill>
                <a:srgbClr val="111749"/>
              </a:solidFill>
              <a:effectLst/>
              <a:uLnTx/>
              <a:uFillTx/>
              <a:latin typeface="Raleway" panose="020B0003030101060003" pitchFamily="34" charset="0"/>
              <a:ea typeface="+mn-ea"/>
              <a:cs typeface="+mn-cs"/>
            </a:endParaRPr>
          </a:p>
        </p:txBody>
      </p:sp>
      <p:sp>
        <p:nvSpPr>
          <p:cNvPr id="35" name="TextBox 34">
            <a:extLst>
              <a:ext uri="{FF2B5EF4-FFF2-40B4-BE49-F238E27FC236}">
                <a16:creationId xmlns:a16="http://schemas.microsoft.com/office/drawing/2014/main" id="{1FDBA71C-147A-0FF3-C427-F70A51FE1F88}"/>
              </a:ext>
            </a:extLst>
          </p:cNvPr>
          <p:cNvSpPr txBox="1"/>
          <p:nvPr/>
        </p:nvSpPr>
        <p:spPr>
          <a:xfrm>
            <a:off x="6413318" y="3271749"/>
            <a:ext cx="12958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11749"/>
                </a:solidFill>
                <a:effectLst/>
                <a:uLnTx/>
                <a:uFillTx/>
                <a:latin typeface="Raleway" panose="020B0003030101060003" pitchFamily="34" charset="0"/>
                <a:ea typeface="+mn-ea"/>
                <a:cs typeface="+mn-cs"/>
              </a:rPr>
              <a:t>INNOVATION</a:t>
            </a:r>
            <a:endParaRPr kumimoji="0" lang="en-US" sz="1300" b="0" i="0" u="none" strike="noStrike" kern="1200" cap="none" spc="0" normalizeH="0" baseline="0" noProof="0" dirty="0">
              <a:ln>
                <a:noFill/>
              </a:ln>
              <a:solidFill>
                <a:srgbClr val="111749"/>
              </a:solidFill>
              <a:effectLst/>
              <a:uLnTx/>
              <a:uFillTx/>
              <a:latin typeface="Raleway" panose="020B0003030101060003" pitchFamily="34" charset="0"/>
              <a:ea typeface="+mn-ea"/>
              <a:cs typeface="+mn-cs"/>
            </a:endParaRPr>
          </a:p>
        </p:txBody>
      </p:sp>
      <p:sp>
        <p:nvSpPr>
          <p:cNvPr id="36" name="TextBox 35">
            <a:extLst>
              <a:ext uri="{FF2B5EF4-FFF2-40B4-BE49-F238E27FC236}">
                <a16:creationId xmlns:a16="http://schemas.microsoft.com/office/drawing/2014/main" id="{90B0458E-6A01-66F3-7B7A-D646D4DC06EF}"/>
              </a:ext>
            </a:extLst>
          </p:cNvPr>
          <p:cNvSpPr txBox="1"/>
          <p:nvPr/>
        </p:nvSpPr>
        <p:spPr>
          <a:xfrm>
            <a:off x="8103846" y="3186355"/>
            <a:ext cx="14759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11749"/>
                </a:solidFill>
                <a:effectLst/>
                <a:uLnTx/>
                <a:uFillTx/>
                <a:latin typeface="Raleway" panose="020B0003030101060003" pitchFamily="34" charset="0"/>
                <a:ea typeface="+mn-ea"/>
                <a:cs typeface="+mn-cs"/>
              </a:rPr>
              <a:t>GREATER-</a:t>
            </a:r>
            <a:br>
              <a:rPr kumimoji="0" lang="en-US" sz="1200" b="1" i="0" u="none" strike="noStrike" kern="1200" cap="none" spc="0" normalizeH="0" baseline="0" noProof="0" dirty="0">
                <a:ln>
                  <a:noFill/>
                </a:ln>
                <a:solidFill>
                  <a:srgbClr val="111749"/>
                </a:solidFill>
                <a:effectLst/>
                <a:uLnTx/>
                <a:uFillTx/>
                <a:latin typeface="Raleway" panose="020B0003030101060003" pitchFamily="34" charset="0"/>
                <a:ea typeface="+mn-ea"/>
                <a:cs typeface="+mn-cs"/>
              </a:rPr>
            </a:br>
            <a:r>
              <a:rPr kumimoji="0" lang="en-US" sz="1200" b="1" i="0" u="none" strike="noStrike" kern="1200" cap="none" spc="0" normalizeH="0" baseline="0" noProof="0" dirty="0">
                <a:ln>
                  <a:noFill/>
                </a:ln>
                <a:solidFill>
                  <a:srgbClr val="111749"/>
                </a:solidFill>
                <a:effectLst/>
                <a:uLnTx/>
                <a:uFillTx/>
                <a:latin typeface="Raleway" panose="020B0003030101060003" pitchFamily="34" charset="0"/>
                <a:ea typeface="+mn-ea"/>
                <a:cs typeface="+mn-cs"/>
              </a:rPr>
              <a:t>GOOD</a:t>
            </a:r>
            <a:endParaRPr kumimoji="0" lang="en-US" sz="1300" b="0" i="0" u="none" strike="noStrike" kern="1200" cap="none" spc="0" normalizeH="0" baseline="0" noProof="0" dirty="0">
              <a:ln>
                <a:noFill/>
              </a:ln>
              <a:solidFill>
                <a:srgbClr val="111749"/>
              </a:solidFill>
              <a:effectLst/>
              <a:uLnTx/>
              <a:uFillTx/>
              <a:latin typeface="Raleway" panose="020B0003030101060003" pitchFamily="34" charset="0"/>
              <a:ea typeface="+mn-ea"/>
              <a:cs typeface="+mn-cs"/>
            </a:endParaRPr>
          </a:p>
        </p:txBody>
      </p:sp>
      <p:sp>
        <p:nvSpPr>
          <p:cNvPr id="37" name="TextBox 36">
            <a:extLst>
              <a:ext uri="{FF2B5EF4-FFF2-40B4-BE49-F238E27FC236}">
                <a16:creationId xmlns:a16="http://schemas.microsoft.com/office/drawing/2014/main" id="{7034E587-7B3F-CCA0-8EA4-31507E9E0F15}"/>
              </a:ext>
            </a:extLst>
          </p:cNvPr>
          <p:cNvSpPr txBox="1"/>
          <p:nvPr/>
        </p:nvSpPr>
        <p:spPr>
          <a:xfrm>
            <a:off x="9852211" y="3174746"/>
            <a:ext cx="13735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11749"/>
                </a:solidFill>
                <a:effectLst/>
                <a:uLnTx/>
                <a:uFillTx/>
                <a:latin typeface="Raleway" panose="020B0003030101060003" pitchFamily="34" charset="0"/>
                <a:ea typeface="+mn-ea"/>
                <a:cs typeface="+mn-cs"/>
              </a:rPr>
              <a:t>PEOPLE-</a:t>
            </a:r>
            <a:br>
              <a:rPr kumimoji="0" lang="en-US" sz="1200" b="1" i="0" u="none" strike="noStrike" kern="1200" cap="none" spc="0" normalizeH="0" baseline="0" noProof="0" dirty="0">
                <a:ln>
                  <a:noFill/>
                </a:ln>
                <a:solidFill>
                  <a:srgbClr val="111749"/>
                </a:solidFill>
                <a:effectLst/>
                <a:uLnTx/>
                <a:uFillTx/>
                <a:latin typeface="Raleway" panose="020B0003030101060003" pitchFamily="34" charset="0"/>
                <a:ea typeface="+mn-ea"/>
                <a:cs typeface="+mn-cs"/>
              </a:rPr>
            </a:br>
            <a:r>
              <a:rPr kumimoji="0" lang="en-US" sz="1200" b="1" i="0" u="none" strike="noStrike" kern="1200" cap="none" spc="0" normalizeH="0" baseline="0" noProof="0" dirty="0">
                <a:ln>
                  <a:noFill/>
                </a:ln>
                <a:solidFill>
                  <a:srgbClr val="111749"/>
                </a:solidFill>
                <a:effectLst/>
                <a:uLnTx/>
                <a:uFillTx/>
                <a:latin typeface="Raleway" panose="020B0003030101060003" pitchFamily="34" charset="0"/>
                <a:ea typeface="+mn-ea"/>
                <a:cs typeface="+mn-cs"/>
              </a:rPr>
              <a:t>FIRST</a:t>
            </a:r>
            <a:endParaRPr kumimoji="0" lang="en-US" sz="1300" b="0" i="0" u="none" strike="noStrike" kern="1200" cap="none" spc="0" normalizeH="0" baseline="0" noProof="0" dirty="0">
              <a:ln>
                <a:noFill/>
              </a:ln>
              <a:solidFill>
                <a:srgbClr val="111749"/>
              </a:solidFill>
              <a:effectLst/>
              <a:uLnTx/>
              <a:uFillTx/>
              <a:latin typeface="Raleway" panose="020B0003030101060003" pitchFamily="34" charset="0"/>
              <a:ea typeface="+mn-ea"/>
              <a:cs typeface="+mn-cs"/>
            </a:endParaRPr>
          </a:p>
        </p:txBody>
      </p:sp>
      <p:cxnSp>
        <p:nvCxnSpPr>
          <p:cNvPr id="39" name="Straight Connector 38">
            <a:extLst>
              <a:ext uri="{FF2B5EF4-FFF2-40B4-BE49-F238E27FC236}">
                <a16:creationId xmlns:a16="http://schemas.microsoft.com/office/drawing/2014/main" id="{AF68EA79-300A-BA27-BFCF-EF422A4A29F6}"/>
              </a:ext>
            </a:extLst>
          </p:cNvPr>
          <p:cNvCxnSpPr>
            <a:cxnSpLocks/>
          </p:cNvCxnSpPr>
          <p:nvPr/>
        </p:nvCxnSpPr>
        <p:spPr>
          <a:xfrm>
            <a:off x="2618986" y="2027595"/>
            <a:ext cx="0" cy="1594813"/>
          </a:xfrm>
          <a:prstGeom prst="line">
            <a:avLst/>
          </a:prstGeom>
          <a:ln>
            <a:solidFill>
              <a:srgbClr val="919DBA"/>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F19314A-56D7-6C12-950F-ACC608BA364D}"/>
              </a:ext>
            </a:extLst>
          </p:cNvPr>
          <p:cNvCxnSpPr>
            <a:cxnSpLocks/>
          </p:cNvCxnSpPr>
          <p:nvPr/>
        </p:nvCxnSpPr>
        <p:spPr>
          <a:xfrm>
            <a:off x="4389678" y="2027595"/>
            <a:ext cx="0" cy="1594813"/>
          </a:xfrm>
          <a:prstGeom prst="line">
            <a:avLst/>
          </a:prstGeom>
          <a:ln>
            <a:solidFill>
              <a:srgbClr val="919DB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5821A96-DA1C-02B7-06AD-985C573BB7BF}"/>
              </a:ext>
            </a:extLst>
          </p:cNvPr>
          <p:cNvCxnSpPr>
            <a:cxnSpLocks/>
          </p:cNvCxnSpPr>
          <p:nvPr/>
        </p:nvCxnSpPr>
        <p:spPr>
          <a:xfrm>
            <a:off x="6162716" y="2033126"/>
            <a:ext cx="0" cy="1594813"/>
          </a:xfrm>
          <a:prstGeom prst="line">
            <a:avLst/>
          </a:prstGeom>
          <a:ln>
            <a:solidFill>
              <a:srgbClr val="919DBA"/>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A79F1FB-D2BE-12FE-96B6-C67324072C67}"/>
              </a:ext>
            </a:extLst>
          </p:cNvPr>
          <p:cNvCxnSpPr>
            <a:cxnSpLocks/>
          </p:cNvCxnSpPr>
          <p:nvPr/>
        </p:nvCxnSpPr>
        <p:spPr>
          <a:xfrm>
            <a:off x="9704495" y="2027595"/>
            <a:ext cx="0" cy="1594813"/>
          </a:xfrm>
          <a:prstGeom prst="line">
            <a:avLst/>
          </a:prstGeom>
          <a:ln>
            <a:solidFill>
              <a:srgbClr val="919DBA"/>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002E8E9-CB11-0725-247C-AD562CFA2FAE}"/>
              </a:ext>
            </a:extLst>
          </p:cNvPr>
          <p:cNvCxnSpPr>
            <a:cxnSpLocks/>
          </p:cNvCxnSpPr>
          <p:nvPr/>
        </p:nvCxnSpPr>
        <p:spPr>
          <a:xfrm>
            <a:off x="7933763" y="2027595"/>
            <a:ext cx="0" cy="1594813"/>
          </a:xfrm>
          <a:prstGeom prst="line">
            <a:avLst/>
          </a:prstGeom>
          <a:ln>
            <a:solidFill>
              <a:srgbClr val="919DBA"/>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5AA6D43-9EAD-BDAD-7A34-31AA68A84BA2}"/>
              </a:ext>
            </a:extLst>
          </p:cNvPr>
          <p:cNvCxnSpPr>
            <a:cxnSpLocks/>
          </p:cNvCxnSpPr>
          <p:nvPr/>
        </p:nvCxnSpPr>
        <p:spPr>
          <a:xfrm>
            <a:off x="850317" y="3707901"/>
            <a:ext cx="10630254" cy="18172"/>
          </a:xfrm>
          <a:prstGeom prst="line">
            <a:avLst/>
          </a:prstGeom>
          <a:ln>
            <a:solidFill>
              <a:srgbClr val="919DB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570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35CCB4A6-6AEA-5375-6AC7-CD5E38A4FB4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863885" y="-253170"/>
            <a:ext cx="7095064" cy="6197597"/>
          </a:xfrm>
          <a:prstGeom prst="rect">
            <a:avLst/>
          </a:prstGeom>
        </p:spPr>
      </p:pic>
      <p:graphicFrame>
        <p:nvGraphicFramePr>
          <p:cNvPr id="5" name="Object 4" hidden="1">
            <a:extLst>
              <a:ext uri="{FF2B5EF4-FFF2-40B4-BE49-F238E27FC236}">
                <a16:creationId xmlns:a16="http://schemas.microsoft.com/office/drawing/2014/main" id="{30CF9368-00A8-4C58-A4BA-9E6E04BCF30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5" name="Object 4" hidden="1">
                        <a:extLst>
                          <a:ext uri="{FF2B5EF4-FFF2-40B4-BE49-F238E27FC236}">
                            <a16:creationId xmlns:a16="http://schemas.microsoft.com/office/drawing/2014/main" id="{30CF9368-00A8-4C58-A4BA-9E6E04BCF30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7" name="Rectangle 26">
            <a:extLst>
              <a:ext uri="{FF2B5EF4-FFF2-40B4-BE49-F238E27FC236}">
                <a16:creationId xmlns:a16="http://schemas.microsoft.com/office/drawing/2014/main" id="{A3A86E05-4430-5147-8AD8-C7ABDDDFE430}"/>
              </a:ext>
            </a:extLst>
          </p:cNvPr>
          <p:cNvSpPr/>
          <p:nvPr/>
        </p:nvSpPr>
        <p:spPr>
          <a:xfrm>
            <a:off x="632875" y="388072"/>
            <a:ext cx="7208352" cy="50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800" dirty="0">
                <a:gradFill>
                  <a:gsLst>
                    <a:gs pos="13000">
                      <a:srgbClr val="8C9CBB"/>
                    </a:gs>
                    <a:gs pos="99000">
                      <a:srgbClr val="2D3269"/>
                    </a:gs>
                  </a:gsLst>
                  <a:lin ang="16200000" scaled="0"/>
                </a:gradFill>
                <a:latin typeface="Raleway" pitchFamily="2" charset="0"/>
              </a:rPr>
              <a:t>The Culture Frameworks we use</a:t>
            </a:r>
            <a:endParaRPr lang="en-US" sz="2800" dirty="0">
              <a:gradFill>
                <a:gsLst>
                  <a:gs pos="13000">
                    <a:srgbClr val="8C9CBB"/>
                  </a:gs>
                  <a:gs pos="99000">
                    <a:srgbClr val="2D3269"/>
                  </a:gs>
                </a:gsLst>
                <a:lin ang="16200000" scaled="0"/>
              </a:gradFill>
              <a:latin typeface="Raleway" pitchFamily="2" charset="0"/>
            </a:endParaRPr>
          </a:p>
        </p:txBody>
      </p:sp>
      <p:sp>
        <p:nvSpPr>
          <p:cNvPr id="3" name="TextBox 2">
            <a:extLst>
              <a:ext uri="{FF2B5EF4-FFF2-40B4-BE49-F238E27FC236}">
                <a16:creationId xmlns:a16="http://schemas.microsoft.com/office/drawing/2014/main" id="{D630B8ED-4A6B-5FD3-25D6-617069391E71}"/>
              </a:ext>
            </a:extLst>
          </p:cNvPr>
          <p:cNvSpPr txBox="1"/>
          <p:nvPr/>
        </p:nvSpPr>
        <p:spPr>
          <a:xfrm>
            <a:off x="632875" y="1058425"/>
            <a:ext cx="5862518" cy="3847207"/>
          </a:xfrm>
          <a:prstGeom prst="rect">
            <a:avLst/>
          </a:prstGeom>
          <a:noFill/>
        </p:spPr>
        <p:txBody>
          <a:bodyPr wrap="square" rtlCol="0">
            <a:spAutoFit/>
          </a:bodyPr>
          <a:lstStyle/>
          <a:p>
            <a:pPr marL="285750" indent="-285750">
              <a:spcAft>
                <a:spcPts val="600"/>
              </a:spcAft>
              <a:buFont typeface="Arial" panose="020B0604020202020204" pitchFamily="34" charset="0"/>
              <a:buChar char="•"/>
              <a:defRPr/>
            </a:pPr>
            <a:r>
              <a:rPr lang="en-US" sz="1400" dirty="0">
                <a:solidFill>
                  <a:schemeClr val="accent1">
                    <a:lumMod val="50000"/>
                  </a:schemeClr>
                </a:solidFill>
                <a:latin typeface="Raleway" panose="020B0003030101060003" pitchFamily="34" charset="0"/>
              </a:rPr>
              <a:t>The Taylor Assessment scores each candidate on 30 anchor behaviors that are divided evenly across 6 culture archetypes (5 behaviors per archetype).</a:t>
            </a:r>
          </a:p>
          <a:p>
            <a:pPr marL="285750" indent="-285750">
              <a:spcAft>
                <a:spcPts val="600"/>
              </a:spcAft>
              <a:buFont typeface="Arial" panose="020B0604020202020204" pitchFamily="34" charset="0"/>
              <a:buChar char="•"/>
              <a:defRPr/>
            </a:pPr>
            <a:r>
              <a:rPr lang="en-US" sz="1400" dirty="0">
                <a:solidFill>
                  <a:schemeClr val="accent1">
                    <a:lumMod val="50000"/>
                  </a:schemeClr>
                </a:solidFill>
                <a:latin typeface="Raleway" panose="020B0003030101060003" pitchFamily="34" charset="0"/>
              </a:rPr>
              <a:t>These frameworks represent what we’ve heard client companies say they most value and/or most want to see in their company cultures.</a:t>
            </a:r>
          </a:p>
          <a:p>
            <a:pPr marL="285750" indent="-285750">
              <a:spcAft>
                <a:spcPts val="600"/>
              </a:spcAft>
              <a:buFont typeface="Arial" panose="020B0604020202020204" pitchFamily="34" charset="0"/>
              <a:buChar char="•"/>
              <a:defRPr/>
            </a:pPr>
            <a:r>
              <a:rPr lang="en-GB" sz="1400" dirty="0">
                <a:solidFill>
                  <a:schemeClr val="accent1">
                    <a:lumMod val="50000"/>
                  </a:schemeClr>
                </a:solidFill>
                <a:latin typeface="Raleway" panose="020B0003030101060003" pitchFamily="34" charset="0"/>
              </a:rPr>
              <a:t>No archetype is better or worse than any other; each represents a distinct set of behaviour patterns that can characterize a company culture as well as a person’s natural behavioral tendencies.</a:t>
            </a:r>
          </a:p>
          <a:p>
            <a:pPr marL="285750" indent="-285750">
              <a:spcAft>
                <a:spcPts val="600"/>
              </a:spcAft>
              <a:buFont typeface="Arial" panose="020B0604020202020204" pitchFamily="34" charset="0"/>
              <a:buChar char="•"/>
              <a:defRPr/>
            </a:pPr>
            <a:r>
              <a:rPr lang="en-GB" sz="1400" dirty="0">
                <a:solidFill>
                  <a:schemeClr val="accent1">
                    <a:lumMod val="50000"/>
                  </a:schemeClr>
                </a:solidFill>
                <a:latin typeface="Raleway" panose="020B0003030101060003" pitchFamily="34" charset="0"/>
              </a:rPr>
              <a:t>While the Taylor Assessment is not a capabilities test; its results allow us to make predictions to improve recruitment decisions, guide leadership development, and build more effective teams.</a:t>
            </a:r>
          </a:p>
          <a:p>
            <a:pPr marL="285750" indent="-285750">
              <a:spcAft>
                <a:spcPts val="600"/>
              </a:spcAft>
              <a:buFont typeface="Arial" panose="020B0604020202020204" pitchFamily="34" charset="0"/>
              <a:buChar char="•"/>
              <a:defRPr/>
            </a:pPr>
            <a:r>
              <a:rPr lang="en-US" sz="1400" dirty="0">
                <a:solidFill>
                  <a:schemeClr val="accent1">
                    <a:lumMod val="50000"/>
                  </a:schemeClr>
                </a:solidFill>
                <a:latin typeface="Raleway" panose="020B0003030101060003" pitchFamily="34" charset="0"/>
              </a:rPr>
              <a:t>Developed in partnership with PsyNet, a leading psychometric test developer, the assessment is robustly constructed for strong validity and reliability. </a:t>
            </a:r>
          </a:p>
        </p:txBody>
      </p:sp>
    </p:spTree>
    <p:extLst>
      <p:ext uri="{BB962C8B-B14F-4D97-AF65-F5344CB8AC3E}">
        <p14:creationId xmlns:p14="http://schemas.microsoft.com/office/powerpoint/2010/main" val="36815044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Primrose Lilac">
  <a:themeElements>
    <a:clrScheme name="WTT">
      <a:dk1>
        <a:srgbClr val="3C3834"/>
      </a:dk1>
      <a:lt1>
        <a:srgbClr val="FFFFFF"/>
      </a:lt1>
      <a:dk2>
        <a:srgbClr val="3C3834"/>
      </a:dk2>
      <a:lt2>
        <a:srgbClr val="E7E6E6"/>
      </a:lt2>
      <a:accent1>
        <a:srgbClr val="BC204B"/>
      </a:accent1>
      <a:accent2>
        <a:srgbClr val="0071CE"/>
      </a:accent2>
      <a:accent3>
        <a:srgbClr val="BA9CC5"/>
      </a:accent3>
      <a:accent4>
        <a:srgbClr val="BCE193"/>
      </a:accent4>
      <a:accent5>
        <a:srgbClr val="D7A179"/>
      </a:accent5>
      <a:accent6>
        <a:srgbClr val="F2A900"/>
      </a:accent6>
      <a:hlink>
        <a:srgbClr val="BC204B"/>
      </a:hlink>
      <a:folHlink>
        <a:srgbClr val="0071CE"/>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ctr"/>
      <a:lstStyle>
        <a:defPPr algn="l">
          <a:defRPr smtClean="0"/>
        </a:defPPr>
      </a:lstStyle>
    </a:txDef>
  </a:objectDefaults>
  <a:extraClrSchemeLst/>
  <a:extLst>
    <a:ext uri="{05A4C25C-085E-4340-85A3-A5531E510DB2}">
      <thm15:themeFamily xmlns:thm15="http://schemas.microsoft.com/office/thememl/2012/main" name="General Presentation" id="{5098034F-6EB9-9140-95B0-98154EE23973}" vid="{1F7C36C5-CC94-4B48-B2AF-16DE38ED0DF4}"/>
    </a:ext>
  </a:extLst>
</a:theme>
</file>

<file path=ppt/theme/theme10.xml><?xml version="1.0" encoding="utf-8"?>
<a:theme xmlns:a="http://schemas.openxmlformats.org/drawingml/2006/main" name="2_Electric Blue">
  <a:themeElements>
    <a:clrScheme name="WTT">
      <a:dk1>
        <a:srgbClr val="3C3834"/>
      </a:dk1>
      <a:lt1>
        <a:srgbClr val="FFFFFF"/>
      </a:lt1>
      <a:dk2>
        <a:srgbClr val="3C3834"/>
      </a:dk2>
      <a:lt2>
        <a:srgbClr val="E7E6E6"/>
      </a:lt2>
      <a:accent1>
        <a:srgbClr val="BC204B"/>
      </a:accent1>
      <a:accent2>
        <a:srgbClr val="0071CE"/>
      </a:accent2>
      <a:accent3>
        <a:srgbClr val="BA9CC5"/>
      </a:accent3>
      <a:accent4>
        <a:srgbClr val="BCE193"/>
      </a:accent4>
      <a:accent5>
        <a:srgbClr val="D7A179"/>
      </a:accent5>
      <a:accent6>
        <a:srgbClr val="F2A900"/>
      </a:accent6>
      <a:hlink>
        <a:srgbClr val="BC204B"/>
      </a:hlink>
      <a:folHlink>
        <a:srgbClr val="0071CE"/>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ctr"/>
      <a:lstStyle>
        <a:defPPr algn="l">
          <a:defRPr smtClean="0"/>
        </a:defPPr>
      </a:lstStyle>
    </a:txDef>
  </a:objectDefaults>
  <a:extraClrSchemeLst/>
  <a:extLst>
    <a:ext uri="{05A4C25C-085E-4340-85A3-A5531E510DB2}">
      <thm15:themeFamily xmlns:thm15="http://schemas.microsoft.com/office/thememl/2012/main" name="General Presentation" id="{5098034F-6EB9-9140-95B0-98154EE23973}" vid="{C6ABB818-B50E-9845-BD62-B1CC20CFE108}"/>
    </a:ext>
  </a:extLst>
</a:theme>
</file>

<file path=ppt/theme/theme11.xml><?xml version="1.0" encoding="utf-8"?>
<a:theme xmlns:a="http://schemas.openxmlformats.org/drawingml/2006/main" name="1_Custom Design">
  <a:themeElements>
    <a:clrScheme name="Walking the Talk">
      <a:dk1>
        <a:srgbClr val="1A365D"/>
      </a:dk1>
      <a:lt1>
        <a:srgbClr val="FFFFFF"/>
      </a:lt1>
      <a:dk2>
        <a:srgbClr val="1A365D"/>
      </a:dk2>
      <a:lt2>
        <a:srgbClr val="FFFFFF"/>
      </a:lt2>
      <a:accent1>
        <a:srgbClr val="BC204B"/>
      </a:accent1>
      <a:accent2>
        <a:srgbClr val="F2A900"/>
      </a:accent2>
      <a:accent3>
        <a:srgbClr val="BA9CC5"/>
      </a:accent3>
      <a:accent4>
        <a:srgbClr val="0071CE"/>
      </a:accent4>
      <a:accent5>
        <a:srgbClr val="D7A179"/>
      </a:accent5>
      <a:accent6>
        <a:srgbClr val="BCE193"/>
      </a:accent6>
      <a:hlink>
        <a:srgbClr val="76232F"/>
      </a:hlink>
      <a:folHlink>
        <a:srgbClr val="1B36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ustom Design">
  <a:themeElements>
    <a:clrScheme name="Walking the Talk">
      <a:dk1>
        <a:srgbClr val="1A365D"/>
      </a:dk1>
      <a:lt1>
        <a:srgbClr val="FFFFFF"/>
      </a:lt1>
      <a:dk2>
        <a:srgbClr val="1A365D"/>
      </a:dk2>
      <a:lt2>
        <a:srgbClr val="FFFFFF"/>
      </a:lt2>
      <a:accent1>
        <a:srgbClr val="BC204B"/>
      </a:accent1>
      <a:accent2>
        <a:srgbClr val="F2A900"/>
      </a:accent2>
      <a:accent3>
        <a:srgbClr val="BA9CC5"/>
      </a:accent3>
      <a:accent4>
        <a:srgbClr val="0071CE"/>
      </a:accent4>
      <a:accent5>
        <a:srgbClr val="D7A179"/>
      </a:accent5>
      <a:accent6>
        <a:srgbClr val="BCE193"/>
      </a:accent6>
      <a:hlink>
        <a:srgbClr val="76232F"/>
      </a:hlink>
      <a:folHlink>
        <a:srgbClr val="1B36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Custom Design">
  <a:themeElements>
    <a:clrScheme name="Walking the Talk">
      <a:dk1>
        <a:srgbClr val="1A365D"/>
      </a:dk1>
      <a:lt1>
        <a:srgbClr val="FFFFFF"/>
      </a:lt1>
      <a:dk2>
        <a:srgbClr val="1A365D"/>
      </a:dk2>
      <a:lt2>
        <a:srgbClr val="FFFFFF"/>
      </a:lt2>
      <a:accent1>
        <a:srgbClr val="BC204B"/>
      </a:accent1>
      <a:accent2>
        <a:srgbClr val="F2A900"/>
      </a:accent2>
      <a:accent3>
        <a:srgbClr val="BA9CC5"/>
      </a:accent3>
      <a:accent4>
        <a:srgbClr val="0071CE"/>
      </a:accent4>
      <a:accent5>
        <a:srgbClr val="D7A179"/>
      </a:accent5>
      <a:accent6>
        <a:srgbClr val="BCE193"/>
      </a:accent6>
      <a:hlink>
        <a:srgbClr val="76232F"/>
      </a:hlink>
      <a:folHlink>
        <a:srgbClr val="1B36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imrose Lilac_slides">
  <a:themeElements>
    <a:clrScheme name="WTT">
      <a:dk1>
        <a:srgbClr val="3C3834"/>
      </a:dk1>
      <a:lt1>
        <a:srgbClr val="FFFFFF"/>
      </a:lt1>
      <a:dk2>
        <a:srgbClr val="3C3834"/>
      </a:dk2>
      <a:lt2>
        <a:srgbClr val="E7E6E6"/>
      </a:lt2>
      <a:accent1>
        <a:srgbClr val="BC204B"/>
      </a:accent1>
      <a:accent2>
        <a:srgbClr val="0071CE"/>
      </a:accent2>
      <a:accent3>
        <a:srgbClr val="BA9CC5"/>
      </a:accent3>
      <a:accent4>
        <a:srgbClr val="BCE193"/>
      </a:accent4>
      <a:accent5>
        <a:srgbClr val="D7A179"/>
      </a:accent5>
      <a:accent6>
        <a:srgbClr val="F2A900"/>
      </a:accent6>
      <a:hlink>
        <a:srgbClr val="BC204B"/>
      </a:hlink>
      <a:folHlink>
        <a:srgbClr val="0071CE"/>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ctr"/>
      <a:lstStyle>
        <a:defPPr algn="l">
          <a:defRPr smtClean="0"/>
        </a:defPPr>
      </a:lstStyle>
    </a:txDef>
  </a:objectDefaults>
  <a:extraClrSchemeLst/>
  <a:extLst>
    <a:ext uri="{05A4C25C-085E-4340-85A3-A5531E510DB2}">
      <thm15:themeFamily xmlns:thm15="http://schemas.microsoft.com/office/thememl/2012/main" name="General Presentation" id="{5098034F-6EB9-9140-95B0-98154EE23973}" vid="{FDD3B23C-D54E-6A47-A45F-63513308A92E}"/>
    </a:ext>
  </a:extLst>
</a:theme>
</file>

<file path=ppt/theme/theme3.xml><?xml version="1.0" encoding="utf-8"?>
<a:theme xmlns:a="http://schemas.openxmlformats.org/drawingml/2006/main" name="4_Mistletoe">
  <a:themeElements>
    <a:clrScheme name="WTT">
      <a:dk1>
        <a:srgbClr val="3C3834"/>
      </a:dk1>
      <a:lt1>
        <a:srgbClr val="FFFFFF"/>
      </a:lt1>
      <a:dk2>
        <a:srgbClr val="3C3834"/>
      </a:dk2>
      <a:lt2>
        <a:srgbClr val="E7E6E6"/>
      </a:lt2>
      <a:accent1>
        <a:srgbClr val="BC204B"/>
      </a:accent1>
      <a:accent2>
        <a:srgbClr val="0071CE"/>
      </a:accent2>
      <a:accent3>
        <a:srgbClr val="BA9CC5"/>
      </a:accent3>
      <a:accent4>
        <a:srgbClr val="BCE193"/>
      </a:accent4>
      <a:accent5>
        <a:srgbClr val="D7A179"/>
      </a:accent5>
      <a:accent6>
        <a:srgbClr val="F2A900"/>
      </a:accent6>
      <a:hlink>
        <a:srgbClr val="BC204B"/>
      </a:hlink>
      <a:folHlink>
        <a:srgbClr val="0071CE"/>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ctr"/>
      <a:lstStyle>
        <a:defPPr algn="l">
          <a:defRPr smtClean="0"/>
        </a:defPPr>
      </a:lstStyle>
    </a:txDef>
  </a:objectDefaults>
  <a:extraClrSchemeLst/>
  <a:extLst>
    <a:ext uri="{05A4C25C-085E-4340-85A3-A5531E510DB2}">
      <thm15:themeFamily xmlns:thm15="http://schemas.microsoft.com/office/thememl/2012/main" name="General Presentation" id="{5098034F-6EB9-9140-95B0-98154EE23973}" vid="{6DCD5CF1-55B4-2146-AA95-5D83F25A2B59}"/>
    </a:ext>
  </a:extLst>
</a:theme>
</file>

<file path=ppt/theme/theme4.xml><?xml version="1.0" encoding="utf-8"?>
<a:theme xmlns:a="http://schemas.openxmlformats.org/drawingml/2006/main" name="Mistletoe_slides">
  <a:themeElements>
    <a:clrScheme name="WTT">
      <a:dk1>
        <a:srgbClr val="3C3834"/>
      </a:dk1>
      <a:lt1>
        <a:srgbClr val="FFFFFF"/>
      </a:lt1>
      <a:dk2>
        <a:srgbClr val="3C3834"/>
      </a:dk2>
      <a:lt2>
        <a:srgbClr val="E7E6E6"/>
      </a:lt2>
      <a:accent1>
        <a:srgbClr val="BC204B"/>
      </a:accent1>
      <a:accent2>
        <a:srgbClr val="0071CE"/>
      </a:accent2>
      <a:accent3>
        <a:srgbClr val="BA9CC5"/>
      </a:accent3>
      <a:accent4>
        <a:srgbClr val="BCE193"/>
      </a:accent4>
      <a:accent5>
        <a:srgbClr val="D7A179"/>
      </a:accent5>
      <a:accent6>
        <a:srgbClr val="F2A900"/>
      </a:accent6>
      <a:hlink>
        <a:srgbClr val="BC204B"/>
      </a:hlink>
      <a:folHlink>
        <a:srgbClr val="0071CE"/>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ctr"/>
      <a:lstStyle>
        <a:defPPr algn="l">
          <a:defRPr smtClean="0"/>
        </a:defPPr>
      </a:lstStyle>
    </a:txDef>
  </a:objectDefaults>
  <a:extraClrSchemeLst/>
  <a:extLst>
    <a:ext uri="{05A4C25C-085E-4340-85A3-A5531E510DB2}">
      <thm15:themeFamily xmlns:thm15="http://schemas.microsoft.com/office/thememl/2012/main" name="General Presentation" id="{5098034F-6EB9-9140-95B0-98154EE23973}" vid="{8DA8C29D-785E-E04E-9262-0470E39CAA11}"/>
    </a:ext>
  </a:extLst>
</a:theme>
</file>

<file path=ppt/theme/theme5.xml><?xml version="1.0" encoding="utf-8"?>
<a:theme xmlns:a="http://schemas.openxmlformats.org/drawingml/2006/main" name="5_Gold Earth">
  <a:themeElements>
    <a:clrScheme name="WTT">
      <a:dk1>
        <a:srgbClr val="3C3834"/>
      </a:dk1>
      <a:lt1>
        <a:srgbClr val="FFFFFF"/>
      </a:lt1>
      <a:dk2>
        <a:srgbClr val="3C3834"/>
      </a:dk2>
      <a:lt2>
        <a:srgbClr val="E7E6E6"/>
      </a:lt2>
      <a:accent1>
        <a:srgbClr val="BC204B"/>
      </a:accent1>
      <a:accent2>
        <a:srgbClr val="0071CE"/>
      </a:accent2>
      <a:accent3>
        <a:srgbClr val="BA9CC5"/>
      </a:accent3>
      <a:accent4>
        <a:srgbClr val="BCE193"/>
      </a:accent4>
      <a:accent5>
        <a:srgbClr val="D7A179"/>
      </a:accent5>
      <a:accent6>
        <a:srgbClr val="F2A900"/>
      </a:accent6>
      <a:hlink>
        <a:srgbClr val="BC204B"/>
      </a:hlink>
      <a:folHlink>
        <a:srgbClr val="0071CE"/>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ctr"/>
      <a:lstStyle>
        <a:defPPr algn="l">
          <a:defRPr smtClean="0"/>
        </a:defPPr>
      </a:lstStyle>
    </a:txDef>
  </a:objectDefaults>
  <a:extraClrSchemeLst/>
  <a:extLst>
    <a:ext uri="{05A4C25C-085E-4340-85A3-A5531E510DB2}">
      <thm15:themeFamily xmlns:thm15="http://schemas.microsoft.com/office/thememl/2012/main" name="General Presentation" id="{5098034F-6EB9-9140-95B0-98154EE23973}" vid="{FBCD7A6B-ADC5-9B4F-B06E-49A192984FEF}"/>
    </a:ext>
  </a:extLst>
</a:theme>
</file>

<file path=ppt/theme/theme6.xml><?xml version="1.0" encoding="utf-8"?>
<a:theme xmlns:a="http://schemas.openxmlformats.org/drawingml/2006/main" name="Gold Earth_slides">
  <a:themeElements>
    <a:clrScheme name="WTT">
      <a:dk1>
        <a:srgbClr val="3C3834"/>
      </a:dk1>
      <a:lt1>
        <a:srgbClr val="FFFFFF"/>
      </a:lt1>
      <a:dk2>
        <a:srgbClr val="3C3834"/>
      </a:dk2>
      <a:lt2>
        <a:srgbClr val="E7E6E6"/>
      </a:lt2>
      <a:accent1>
        <a:srgbClr val="BC204B"/>
      </a:accent1>
      <a:accent2>
        <a:srgbClr val="0071CE"/>
      </a:accent2>
      <a:accent3>
        <a:srgbClr val="BA9CC5"/>
      </a:accent3>
      <a:accent4>
        <a:srgbClr val="BCE193"/>
      </a:accent4>
      <a:accent5>
        <a:srgbClr val="D7A179"/>
      </a:accent5>
      <a:accent6>
        <a:srgbClr val="F2A900"/>
      </a:accent6>
      <a:hlink>
        <a:srgbClr val="BC204B"/>
      </a:hlink>
      <a:folHlink>
        <a:srgbClr val="0071CE"/>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ctr"/>
      <a:lstStyle>
        <a:defPPr algn="l">
          <a:defRPr smtClean="0"/>
        </a:defPPr>
      </a:lstStyle>
    </a:txDef>
  </a:objectDefaults>
  <a:extraClrSchemeLst/>
  <a:extLst>
    <a:ext uri="{05A4C25C-085E-4340-85A3-A5531E510DB2}">
      <thm15:themeFamily xmlns:thm15="http://schemas.microsoft.com/office/thememl/2012/main" name="General Presentation" id="{5098034F-6EB9-9140-95B0-98154EE23973}" vid="{EBE8B660-AA28-D146-9439-FE2565640497}"/>
    </a:ext>
  </a:extLst>
</a:theme>
</file>

<file path=ppt/theme/theme7.xml><?xml version="1.0" encoding="utf-8"?>
<a:theme xmlns:a="http://schemas.openxmlformats.org/drawingml/2006/main" name="6_Burnt Orange">
  <a:themeElements>
    <a:clrScheme name="WTT">
      <a:dk1>
        <a:srgbClr val="3C3834"/>
      </a:dk1>
      <a:lt1>
        <a:srgbClr val="FFFFFF"/>
      </a:lt1>
      <a:dk2>
        <a:srgbClr val="3C3834"/>
      </a:dk2>
      <a:lt2>
        <a:srgbClr val="E7E6E6"/>
      </a:lt2>
      <a:accent1>
        <a:srgbClr val="BC204B"/>
      </a:accent1>
      <a:accent2>
        <a:srgbClr val="0071CE"/>
      </a:accent2>
      <a:accent3>
        <a:srgbClr val="BA9CC5"/>
      </a:accent3>
      <a:accent4>
        <a:srgbClr val="BCE193"/>
      </a:accent4>
      <a:accent5>
        <a:srgbClr val="D7A179"/>
      </a:accent5>
      <a:accent6>
        <a:srgbClr val="F2A900"/>
      </a:accent6>
      <a:hlink>
        <a:srgbClr val="BC204B"/>
      </a:hlink>
      <a:folHlink>
        <a:srgbClr val="0071CE"/>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ctr"/>
      <a:lstStyle>
        <a:defPPr algn="l">
          <a:defRPr smtClean="0"/>
        </a:defPPr>
      </a:lstStyle>
    </a:txDef>
  </a:objectDefaults>
  <a:extraClrSchemeLst/>
  <a:extLst>
    <a:ext uri="{05A4C25C-085E-4340-85A3-A5531E510DB2}">
      <thm15:themeFamily xmlns:thm15="http://schemas.microsoft.com/office/thememl/2012/main" name="General Presentation" id="{5098034F-6EB9-9140-95B0-98154EE23973}" vid="{9D29C8A3-9F7C-674C-A88B-57094D0B6B18}"/>
    </a:ext>
  </a:extLst>
</a:theme>
</file>

<file path=ppt/theme/theme8.xml><?xml version="1.0" encoding="utf-8"?>
<a:theme xmlns:a="http://schemas.openxmlformats.org/drawingml/2006/main" name="Burnt Orange_slides">
  <a:themeElements>
    <a:clrScheme name="WTT">
      <a:dk1>
        <a:srgbClr val="3C3834"/>
      </a:dk1>
      <a:lt1>
        <a:srgbClr val="FFFFFF"/>
      </a:lt1>
      <a:dk2>
        <a:srgbClr val="3C3834"/>
      </a:dk2>
      <a:lt2>
        <a:srgbClr val="E7E6E6"/>
      </a:lt2>
      <a:accent1>
        <a:srgbClr val="BC204B"/>
      </a:accent1>
      <a:accent2>
        <a:srgbClr val="0071CE"/>
      </a:accent2>
      <a:accent3>
        <a:srgbClr val="BA9CC5"/>
      </a:accent3>
      <a:accent4>
        <a:srgbClr val="BCE193"/>
      </a:accent4>
      <a:accent5>
        <a:srgbClr val="D7A179"/>
      </a:accent5>
      <a:accent6>
        <a:srgbClr val="F2A900"/>
      </a:accent6>
      <a:hlink>
        <a:srgbClr val="BC204B"/>
      </a:hlink>
      <a:folHlink>
        <a:srgbClr val="0071CE"/>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ctr"/>
      <a:lstStyle>
        <a:defPPr algn="l">
          <a:defRPr smtClean="0"/>
        </a:defPPr>
      </a:lstStyle>
    </a:txDef>
  </a:objectDefaults>
  <a:extraClrSchemeLst/>
  <a:extLst>
    <a:ext uri="{05A4C25C-085E-4340-85A3-A5531E510DB2}">
      <thm15:themeFamily xmlns:thm15="http://schemas.microsoft.com/office/thememl/2012/main" name="General Presentation" id="{5098034F-6EB9-9140-95B0-98154EE23973}" vid="{45E3F437-2716-0445-905A-47C4578B2595}"/>
    </a:ext>
  </a:extLst>
</a:theme>
</file>

<file path=ppt/theme/theme9.xml><?xml version="1.0" encoding="utf-8"?>
<a:theme xmlns:a="http://schemas.openxmlformats.org/drawingml/2006/main" name="COVER PAGE">
  <a:themeElements>
    <a:clrScheme name="Custom 1">
      <a:dk1>
        <a:srgbClr val="3C3834"/>
      </a:dk1>
      <a:lt1>
        <a:srgbClr val="FFFFFF"/>
      </a:lt1>
      <a:dk2>
        <a:srgbClr val="000000"/>
      </a:dk2>
      <a:lt2>
        <a:srgbClr val="C7C9C7"/>
      </a:lt2>
      <a:accent1>
        <a:srgbClr val="1B365D"/>
      </a:accent1>
      <a:accent2>
        <a:srgbClr val="003967"/>
      </a:accent2>
      <a:accent3>
        <a:srgbClr val="556887"/>
      </a:accent3>
      <a:accent4>
        <a:srgbClr val="8C9AAE"/>
      </a:accent4>
      <a:accent5>
        <a:srgbClr val="D7A179"/>
      </a:accent5>
      <a:accent6>
        <a:srgbClr val="F2A9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Presentation2-TEMPLATE" id="{F30926AB-EB6C-0E46-A139-C7C7BEF640E9}" vid="{4DAB9DF4-680A-6746-9C07-B16219A5643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c9a5b67-214f-473f-ae2a-e3aa281e295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DE2E219275A7D4DA419782A4607240A" ma:contentTypeVersion="11" ma:contentTypeDescription="Create a new document." ma:contentTypeScope="" ma:versionID="dcc39d94a208db1c30e2addc83a8d85e">
  <xsd:schema xmlns:xsd="http://www.w3.org/2001/XMLSchema" xmlns:xs="http://www.w3.org/2001/XMLSchema" xmlns:p="http://schemas.microsoft.com/office/2006/metadata/properties" xmlns:ns3="ec9a5b67-214f-473f-ae2a-e3aa281e295d" xmlns:ns4="618b5484-0303-4bf7-b7c9-cddaa6079949" targetNamespace="http://schemas.microsoft.com/office/2006/metadata/properties" ma:root="true" ma:fieldsID="795d62c5ecd099896be291258a566680" ns3:_="" ns4:_="">
    <xsd:import namespace="ec9a5b67-214f-473f-ae2a-e3aa281e295d"/>
    <xsd:import namespace="618b5484-0303-4bf7-b7c9-cddaa6079949"/>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9a5b67-214f-473f-ae2a-e3aa281e295d"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8b5484-0303-4bf7-b7c9-cddaa6079949"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5762BA-28F5-48AF-964E-CBCF2FB35A2B}">
  <ds:schemaRefs>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http://purl.org/dc/elements/1.1/"/>
    <ds:schemaRef ds:uri="http://purl.org/dc/dcmitype/"/>
    <ds:schemaRef ds:uri="http://www.w3.org/XML/1998/namespace"/>
    <ds:schemaRef ds:uri="618b5484-0303-4bf7-b7c9-cddaa6079949"/>
    <ds:schemaRef ds:uri="ec9a5b67-214f-473f-ae2a-e3aa281e295d"/>
    <ds:schemaRef ds:uri="http://purl.org/dc/terms/"/>
  </ds:schemaRefs>
</ds:datastoreItem>
</file>

<file path=customXml/itemProps2.xml><?xml version="1.0" encoding="utf-8"?>
<ds:datastoreItem xmlns:ds="http://schemas.openxmlformats.org/officeDocument/2006/customXml" ds:itemID="{1AC21834-F264-48AE-A1D1-2BAF0938FD38}">
  <ds:schemaRefs>
    <ds:schemaRef ds:uri="http://schemas.microsoft.com/sharepoint/v3/contenttype/forms"/>
  </ds:schemaRefs>
</ds:datastoreItem>
</file>

<file path=customXml/itemProps3.xml><?xml version="1.0" encoding="utf-8"?>
<ds:datastoreItem xmlns:ds="http://schemas.openxmlformats.org/officeDocument/2006/customXml" ds:itemID="{763D3AF8-9C88-4E4B-B6D0-3A7D1CE295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9a5b67-214f-473f-ae2a-e3aa281e295d"/>
    <ds:schemaRef ds:uri="618b5484-0303-4bf7-b7c9-cddaa60799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1_Raspberry Red</Template>
  <TotalTime>23182</TotalTime>
  <Words>2366</Words>
  <Application>Microsoft Office PowerPoint</Application>
  <PresentationFormat>Widescreen</PresentationFormat>
  <Paragraphs>401</Paragraphs>
  <Slides>28</Slides>
  <Notes>22</Notes>
  <HiddenSlides>0</HiddenSlides>
  <MMClips>1</MMClips>
  <ScaleCrop>false</ScaleCrop>
  <HeadingPairs>
    <vt:vector size="8" baseType="variant">
      <vt:variant>
        <vt:lpstr>Fonts Used</vt:lpstr>
      </vt:variant>
      <vt:variant>
        <vt:i4>8</vt:i4>
      </vt:variant>
      <vt:variant>
        <vt:lpstr>Theme</vt:lpstr>
      </vt:variant>
      <vt:variant>
        <vt:i4>14</vt:i4>
      </vt:variant>
      <vt:variant>
        <vt:lpstr>Embedded OLE Servers</vt:lpstr>
      </vt:variant>
      <vt:variant>
        <vt:i4>1</vt:i4>
      </vt:variant>
      <vt:variant>
        <vt:lpstr>Slide Titles</vt:lpstr>
      </vt:variant>
      <vt:variant>
        <vt:i4>28</vt:i4>
      </vt:variant>
    </vt:vector>
  </HeadingPairs>
  <TitlesOfParts>
    <vt:vector size="51" baseType="lpstr">
      <vt:lpstr>Arial</vt:lpstr>
      <vt:lpstr>Calibri</vt:lpstr>
      <vt:lpstr>Courier New</vt:lpstr>
      <vt:lpstr>Effra</vt:lpstr>
      <vt:lpstr>Raleway</vt:lpstr>
      <vt:lpstr>Raleway Black</vt:lpstr>
      <vt:lpstr>Raleway Medium</vt:lpstr>
      <vt:lpstr>Verdana</vt:lpstr>
      <vt:lpstr>3_Primrose Lilac</vt:lpstr>
      <vt:lpstr>Primrose Lilac_slides</vt:lpstr>
      <vt:lpstr>4_Mistletoe</vt:lpstr>
      <vt:lpstr>Mistletoe_slides</vt:lpstr>
      <vt:lpstr>5_Gold Earth</vt:lpstr>
      <vt:lpstr>Gold Earth_slides</vt:lpstr>
      <vt:lpstr>6_Burnt Orange</vt:lpstr>
      <vt:lpstr>Burnt Orange_slides</vt:lpstr>
      <vt:lpstr>COVER PAGE</vt:lpstr>
      <vt:lpstr>2_Electric Blue</vt:lpstr>
      <vt:lpstr>1_Custom Design</vt:lpstr>
      <vt:lpstr>Custom Design</vt:lpstr>
      <vt:lpstr>Office Theme</vt:lpstr>
      <vt:lpstr>3_Custom Design</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Danielle Dikoko</dc:creator>
  <cp:keywords/>
  <dc:description/>
  <cp:lastModifiedBy>Andres Fossas</cp:lastModifiedBy>
  <cp:revision>661</cp:revision>
  <cp:lastPrinted>2021-02-05T13:05:23Z</cp:lastPrinted>
  <dcterms:created xsi:type="dcterms:W3CDTF">2021-05-14T09:42:41Z</dcterms:created>
  <dcterms:modified xsi:type="dcterms:W3CDTF">2023-05-29T21:41:26Z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0x0101009DE2E219275A7D4DA419782A4607240A</vt:lpwstr>
  </property>
</Properties>
</file>